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6" r:id="rId4"/>
    <p:sldId id="258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1ABE"/>
    <a:srgbClr val="CC00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288" y="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6EFE-0AF9-4A4E-BB76-5EED6AEAC18E}" type="datetimeFigureOut">
              <a:rPr lang="es-ES" smtClean="0"/>
              <a:pPr/>
              <a:t>14/11/2017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5AE3C-2028-4F18-A2A1-1F98F7F70DD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6EFE-0AF9-4A4E-BB76-5EED6AEAC18E}" type="datetimeFigureOut">
              <a:rPr lang="es-ES" smtClean="0"/>
              <a:pPr/>
              <a:t>14/11/2017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5AE3C-2028-4F18-A2A1-1F98F7F70DD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6EFE-0AF9-4A4E-BB76-5EED6AEAC18E}" type="datetimeFigureOut">
              <a:rPr lang="es-ES" smtClean="0"/>
              <a:pPr/>
              <a:t>14/11/2017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5AE3C-2028-4F18-A2A1-1F98F7F70DD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6EFE-0AF9-4A4E-BB76-5EED6AEAC18E}" type="datetimeFigureOut">
              <a:rPr lang="es-ES" smtClean="0"/>
              <a:pPr/>
              <a:t>14/11/2017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5AE3C-2028-4F18-A2A1-1F98F7F70DD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6EFE-0AF9-4A4E-BB76-5EED6AEAC18E}" type="datetimeFigureOut">
              <a:rPr lang="es-ES" smtClean="0"/>
              <a:pPr/>
              <a:t>14/11/2017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5AE3C-2028-4F18-A2A1-1F98F7F70DD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6EFE-0AF9-4A4E-BB76-5EED6AEAC18E}" type="datetimeFigureOut">
              <a:rPr lang="es-ES" smtClean="0"/>
              <a:pPr/>
              <a:t>14/11/2017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5AE3C-2028-4F18-A2A1-1F98F7F70DD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6EFE-0AF9-4A4E-BB76-5EED6AEAC18E}" type="datetimeFigureOut">
              <a:rPr lang="es-ES" smtClean="0"/>
              <a:pPr/>
              <a:t>14/11/2017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5AE3C-2028-4F18-A2A1-1F98F7F70DD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6EFE-0AF9-4A4E-BB76-5EED6AEAC18E}" type="datetimeFigureOut">
              <a:rPr lang="es-ES" smtClean="0"/>
              <a:pPr/>
              <a:t>14/11/2017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5AE3C-2028-4F18-A2A1-1F98F7F70DD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6EFE-0AF9-4A4E-BB76-5EED6AEAC18E}" type="datetimeFigureOut">
              <a:rPr lang="es-ES" smtClean="0"/>
              <a:pPr/>
              <a:t>14/11/2017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5AE3C-2028-4F18-A2A1-1F98F7F70DD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6EFE-0AF9-4A4E-BB76-5EED6AEAC18E}" type="datetimeFigureOut">
              <a:rPr lang="es-ES" smtClean="0"/>
              <a:pPr/>
              <a:t>14/11/2017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5AE3C-2028-4F18-A2A1-1F98F7F70DD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6EFE-0AF9-4A4E-BB76-5EED6AEAC18E}" type="datetimeFigureOut">
              <a:rPr lang="es-ES" smtClean="0"/>
              <a:pPr/>
              <a:t>14/11/2017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5AE3C-2028-4F18-A2A1-1F98F7F70DD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76EFE-0AF9-4A4E-BB76-5EED6AEAC18E}" type="datetimeFigureOut">
              <a:rPr lang="es-ES" smtClean="0"/>
              <a:pPr/>
              <a:t>14/11/2017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5AE3C-2028-4F18-A2A1-1F98F7F70DD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539552" y="260648"/>
            <a:ext cx="7992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dirty="0" smtClean="0"/>
              <a:t>Tipos de Menú </a:t>
            </a:r>
            <a:r>
              <a:rPr lang="es-ES" sz="2200" b="1" dirty="0" err="1" smtClean="0">
                <a:solidFill>
                  <a:srgbClr val="041ABE"/>
                </a:solidFill>
              </a:rPr>
              <a:t>Breather</a:t>
            </a:r>
            <a:endParaRPr lang="es-ES" sz="2200" b="1" dirty="0">
              <a:solidFill>
                <a:srgbClr val="041AB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t="4366" b="21925"/>
          <a:stretch>
            <a:fillRect/>
          </a:stretch>
        </p:blipFill>
        <p:spPr bwMode="auto">
          <a:xfrm>
            <a:off x="395536" y="1124744"/>
            <a:ext cx="8440615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467544" y="1340768"/>
            <a:ext cx="81369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Llamada de nube"/>
          <p:cNvSpPr/>
          <p:nvPr/>
        </p:nvSpPr>
        <p:spPr>
          <a:xfrm flipH="1">
            <a:off x="1835696" y="1772816"/>
            <a:ext cx="1296144" cy="612648"/>
          </a:xfrm>
          <a:prstGeom prst="cloudCallout">
            <a:avLst>
              <a:gd name="adj1" fmla="val -60620"/>
              <a:gd name="adj2" fmla="val -7338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Menú Global</a:t>
            </a:r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539552" y="260648"/>
            <a:ext cx="7992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dirty="0" smtClean="0"/>
              <a:t>Tipos de </a:t>
            </a:r>
            <a:r>
              <a:rPr lang="es-ES" sz="2200" dirty="0" smtClean="0"/>
              <a:t>Menú </a:t>
            </a:r>
            <a:r>
              <a:rPr lang="es-ES" sz="2200" b="1" dirty="0" err="1" smtClean="0">
                <a:solidFill>
                  <a:srgbClr val="041ABE"/>
                </a:solidFill>
              </a:rPr>
              <a:t>Github</a:t>
            </a:r>
            <a:endParaRPr lang="es-ES" sz="2200" b="1" dirty="0">
              <a:solidFill>
                <a:srgbClr val="041ABE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 t="4532" b="6347"/>
          <a:stretch>
            <a:fillRect/>
          </a:stretch>
        </p:blipFill>
        <p:spPr bwMode="auto">
          <a:xfrm>
            <a:off x="899592" y="980728"/>
            <a:ext cx="762730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3707904" y="1196752"/>
            <a:ext cx="475252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15 Llamada de nube"/>
          <p:cNvSpPr/>
          <p:nvPr/>
        </p:nvSpPr>
        <p:spPr>
          <a:xfrm flipH="1">
            <a:off x="6660232" y="1700808"/>
            <a:ext cx="1296144" cy="612648"/>
          </a:xfrm>
          <a:prstGeom prst="cloudCallout">
            <a:avLst>
              <a:gd name="adj1" fmla="val -60620"/>
              <a:gd name="adj2" fmla="val -7338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Menú Global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971600" y="1124744"/>
            <a:ext cx="2664296" cy="504056"/>
          </a:xfrm>
          <a:prstGeom prst="rect">
            <a:avLst/>
          </a:prstGeom>
          <a:noFill/>
          <a:ln w="19050">
            <a:solidFill>
              <a:srgbClr val="CC0099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17 Llamada de nube"/>
          <p:cNvSpPr/>
          <p:nvPr/>
        </p:nvSpPr>
        <p:spPr>
          <a:xfrm flipH="1">
            <a:off x="1187624" y="1700808"/>
            <a:ext cx="1296144" cy="792088"/>
          </a:xfrm>
          <a:prstGeom prst="cloudCallout">
            <a:avLst>
              <a:gd name="adj1" fmla="val -72770"/>
              <a:gd name="adj2" fmla="val -58482"/>
            </a:avLst>
          </a:prstGeom>
          <a:solidFill>
            <a:srgbClr val="CC0099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bg1"/>
                </a:solidFill>
              </a:rPr>
              <a:t>Menú Filtrado</a:t>
            </a:r>
            <a:endParaRPr lang="es-E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539552" y="260648"/>
            <a:ext cx="7992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dirty="0" smtClean="0"/>
              <a:t>Tipos de </a:t>
            </a:r>
            <a:r>
              <a:rPr lang="es-ES" sz="2200" dirty="0" smtClean="0"/>
              <a:t>Menú </a:t>
            </a:r>
            <a:r>
              <a:rPr lang="es-ES" sz="2200" b="1" dirty="0" err="1" smtClean="0">
                <a:solidFill>
                  <a:srgbClr val="041ABE"/>
                </a:solidFill>
              </a:rPr>
              <a:t>Github</a:t>
            </a:r>
            <a:endParaRPr lang="es-ES" sz="2200" b="1" dirty="0">
              <a:solidFill>
                <a:srgbClr val="041ABE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 t="4823" b="8363"/>
          <a:stretch>
            <a:fillRect/>
          </a:stretch>
        </p:blipFill>
        <p:spPr bwMode="auto">
          <a:xfrm>
            <a:off x="971600" y="1268760"/>
            <a:ext cx="7166451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t="4823" b="8363"/>
          <a:stretch>
            <a:fillRect/>
          </a:stretch>
        </p:blipFill>
        <p:spPr bwMode="auto">
          <a:xfrm>
            <a:off x="1115616" y="1124744"/>
            <a:ext cx="7166451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Elipse"/>
          <p:cNvSpPr/>
          <p:nvPr/>
        </p:nvSpPr>
        <p:spPr>
          <a:xfrm>
            <a:off x="5004048" y="1628800"/>
            <a:ext cx="3744416" cy="331236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Llamada de nube"/>
          <p:cNvSpPr/>
          <p:nvPr/>
        </p:nvSpPr>
        <p:spPr>
          <a:xfrm flipH="1">
            <a:off x="3635896" y="3861048"/>
            <a:ext cx="1368152" cy="504056"/>
          </a:xfrm>
          <a:prstGeom prst="cloudCallout">
            <a:avLst>
              <a:gd name="adj1" fmla="val -84344"/>
              <a:gd name="adj2" fmla="val 58901"/>
            </a:avLst>
          </a:prstGeom>
          <a:solidFill>
            <a:srgbClr val="C00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 smtClean="0">
                <a:solidFill>
                  <a:schemeClr val="bg1"/>
                </a:solidFill>
              </a:rPr>
              <a:t>Menú  Conceptual</a:t>
            </a:r>
            <a:endParaRPr lang="es-ES" sz="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539552" y="260648"/>
            <a:ext cx="7992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dirty="0" smtClean="0"/>
              <a:t>Tipos de </a:t>
            </a:r>
            <a:r>
              <a:rPr lang="es-ES" sz="2200" dirty="0" smtClean="0"/>
              <a:t>Menú </a:t>
            </a:r>
            <a:r>
              <a:rPr lang="es-ES" sz="2200" b="1" dirty="0" err="1" smtClean="0">
                <a:solidFill>
                  <a:srgbClr val="041ABE"/>
                </a:solidFill>
              </a:rPr>
              <a:t>Github</a:t>
            </a:r>
            <a:endParaRPr lang="es-ES" sz="2200" b="1" dirty="0">
              <a:solidFill>
                <a:srgbClr val="041ABE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 t="4155" b="5820"/>
          <a:stretch>
            <a:fillRect/>
          </a:stretch>
        </p:blipFill>
        <p:spPr bwMode="auto">
          <a:xfrm>
            <a:off x="467544" y="980728"/>
            <a:ext cx="8318579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6660232" y="908720"/>
            <a:ext cx="2232248" cy="1800200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Llamada de nube"/>
          <p:cNvSpPr/>
          <p:nvPr/>
        </p:nvSpPr>
        <p:spPr>
          <a:xfrm flipH="1">
            <a:off x="7164288" y="3140968"/>
            <a:ext cx="1296144" cy="612648"/>
          </a:xfrm>
          <a:prstGeom prst="cloudCallout">
            <a:avLst>
              <a:gd name="adj1" fmla="val 23280"/>
              <a:gd name="adj2" fmla="val -11878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Menú local</a:t>
            </a:r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539552" y="260648"/>
            <a:ext cx="7992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dirty="0" smtClean="0"/>
              <a:t>Tipos de </a:t>
            </a:r>
            <a:r>
              <a:rPr lang="es-ES" sz="2200" dirty="0" smtClean="0"/>
              <a:t>Menú </a:t>
            </a:r>
            <a:r>
              <a:rPr lang="es-ES" sz="2200" b="1" dirty="0" err="1" smtClean="0">
                <a:solidFill>
                  <a:srgbClr val="041ABE"/>
                </a:solidFill>
              </a:rPr>
              <a:t>Github</a:t>
            </a:r>
            <a:endParaRPr lang="es-ES" sz="2200" b="1" dirty="0">
              <a:solidFill>
                <a:srgbClr val="041ABE"/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t="4155" b="7205"/>
          <a:stretch>
            <a:fillRect/>
          </a:stretch>
        </p:blipFill>
        <p:spPr bwMode="auto">
          <a:xfrm>
            <a:off x="323528" y="980728"/>
            <a:ext cx="8318580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Elipse"/>
          <p:cNvSpPr/>
          <p:nvPr/>
        </p:nvSpPr>
        <p:spPr>
          <a:xfrm>
            <a:off x="107504" y="2636912"/>
            <a:ext cx="5688632" cy="2232248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Llamada de nube"/>
          <p:cNvSpPr/>
          <p:nvPr/>
        </p:nvSpPr>
        <p:spPr>
          <a:xfrm flipH="1">
            <a:off x="3923928" y="1916832"/>
            <a:ext cx="1368152" cy="504056"/>
          </a:xfrm>
          <a:prstGeom prst="cloudCallout">
            <a:avLst>
              <a:gd name="adj1" fmla="val 72996"/>
              <a:gd name="adj2" fmla="val 9858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 smtClean="0">
                <a:solidFill>
                  <a:schemeClr val="bg1"/>
                </a:solidFill>
              </a:rPr>
              <a:t>Menú  Suplementario</a:t>
            </a:r>
            <a:endParaRPr lang="es-ES" sz="900" dirty="0">
              <a:solidFill>
                <a:schemeClr val="bg1"/>
              </a:solidFill>
            </a:endParaRPr>
          </a:p>
        </p:txBody>
      </p:sp>
      <p:sp>
        <p:nvSpPr>
          <p:cNvPr id="10" name="9 Elipse"/>
          <p:cNvSpPr/>
          <p:nvPr/>
        </p:nvSpPr>
        <p:spPr>
          <a:xfrm>
            <a:off x="1619672" y="3933056"/>
            <a:ext cx="504056" cy="288032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Llamada de nube"/>
          <p:cNvSpPr/>
          <p:nvPr/>
        </p:nvSpPr>
        <p:spPr>
          <a:xfrm flipH="1">
            <a:off x="2123728" y="4221088"/>
            <a:ext cx="1224136" cy="504056"/>
          </a:xfrm>
          <a:prstGeom prst="cloudCallout">
            <a:avLst>
              <a:gd name="adj1" fmla="val 47860"/>
              <a:gd name="adj2" fmla="val -72183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smtClean="0">
                <a:solidFill>
                  <a:schemeClr val="bg1"/>
                </a:solidFill>
              </a:rPr>
              <a:t>Menú En línea</a:t>
            </a:r>
            <a:endParaRPr lang="es-E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539552" y="260648"/>
            <a:ext cx="7992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dirty="0" smtClean="0"/>
              <a:t>Tipos de Menú </a:t>
            </a:r>
            <a:r>
              <a:rPr lang="es-ES" sz="2200" b="1" dirty="0" err="1" smtClean="0">
                <a:solidFill>
                  <a:srgbClr val="041ABE"/>
                </a:solidFill>
              </a:rPr>
              <a:t>Breather</a:t>
            </a:r>
            <a:endParaRPr lang="es-ES" sz="2200" b="1" dirty="0">
              <a:solidFill>
                <a:srgbClr val="041ABE"/>
              </a:solidFill>
            </a:endParaRPr>
          </a:p>
        </p:txBody>
      </p:sp>
      <p:sp>
        <p:nvSpPr>
          <p:cNvPr id="1028" name="AutoShape 4" descr="data:image/png;base64,iVBORw0KGgoAAAANSUhEUgAABQAAAAK2CAYAAAAR0DERAAAgAElEQVR4XuzdCbgU1Z3+8WOMYBwFnCQaRP4ogiGoMcaJETMIikYcNagoURSQoFFUFIhBMIqgRsQFMYi4IYJKFBMNGhUngixuwX0nSgwOIlFcWCYqjMvf92ROz7mHqurqvt19u7q/9Tw+6r21nPpU1e3ut3/nnE2MMV98+Q8LAggggAACCCCAAAIIIIAAAggggAACCNSgwCYEgDV4VTklBBBAAAEEEEAAAQQQQAABBBBAAAEE/leAAJBbAQEEEEAAAQQQQAABBBBAAAEEEEAAgRoWIACs4YvLqSGAAAIIIIAAAggggAACCCCAAAIIIEAAyD2AAAIIIIAAAggggAACCCCAAAIIIIBADQsQANbwxeXUEEAAAQQQQAABBBBAAAEEEEAAAQQQIADkHkAAAQQQQAABBBBAAAEEEEAAAQQQQKCGBQgAa/jicmoIIIAAAggggAACCCCAAAIIIIAAAggQAHIPIIAAAggggAACCCCAAAIIIIAAAgggUMMCBIA1fHE5NQQQQAABBBBAAAEEEEAAAQQQQAABBAgAuQcQQAABBBBAAAEEEEAAAQQQQAABBBCoYQECwBq+uJwaAggggAACCCCAAAIIIIAAAggggAACBIDcAwgggAACCCCAAAIIIIAAAggggAACCNSwAAFgDV9cTg0BBBBAAAEEEEAAAQQQQAABBBBAAAECQO4BBBBAAAEEEEAAAQQQQAABBBBAAAEEaliAALCGLy6nhgACCCCAAAIIIIAAAggggAACCCCAAAEg9wACCCCAAAIIIIAAAggggAACCCCAAAI1LEAAWMMXl1NDAAEEEEAAAQQQQAABBBBAAAEEEECAAJB7AAEEEEAAAQQQQAABBBBAAAEEEECgyQXGjBljJk6caFavXp2qLa1atTJnnnmmGTt2bKr163klAsB6vvqcOwIIIIAAAggggAACCCCAAAIIIFAFAgr/zj//fPPcc8+Z/fbbL28IqPDv4YcfNt/73vdsAKjtWeIFCAC5OxBAAAEEEEAAAQQQQAABBBBAAAEEmlRAgd78+fPN7rvvnjcE9MO/559/3nTv3j1vYNikJ1cFBycArIKLQBMQQAABBBBAAAEEEEAAAQQQQACBehdIEwIS/hV3lxAAFufGVggggAACCCCAAAIIIIAAAggggAACJRZICgEJ/4rHJgAs3o4tEUAAAQQQQAABBBBAAAEEEEAAAQRKLBAVAuoQbsw/uv0WDk4AWLgZWyCAAAIIIIAAAggggAACCCCAAAIIlFHADwFffPFFe6TddtvNEP4Vh04AWJwbWyGAAAIIIIAAAggggAACCCCAAAIIlFFAIeCiRYvMrrvuao/y0ksvma5duzLhRxHmBIBFoLEJAggggAACCCCAAAIIIIAAAggggEB5BRQALly40Fb+aVEl4L777ksAWAQ7AWARaGyCAAIIIIAAAggggAACCCCAAAIIIFA+AX/CD1X+aVEl4HPPPWf2228/QsAC6QkACwRjdQQQQAABBBBAAAEEEEAAAQQQQACB8glEzfaro82fP9/svvvuhIBF0BMAFoHGJggggAACCCCAAAIIIIAAAggggAACpReICv9Wr15tDxQ1O7D7XelbUlt7JACsrevJ2SCAAAIIIIAAAggggAACCCCAAAKZFEgK/9wJEQIWd2kJAItzYysEEEAAAQQQQAABBBBAAAEEEEAAgRIJpAn/CAGLxyYALN6OLRFAAAEEEEAAAQQQQAABBBBAAAEESiAwZswYc/7555vnn3/edO/ePe8kH34l4NixY422Z4kXIADk7kAAAQQQQAABBBBAAAEEEEAAAQQQaHIBhXgTJ07MG/65hioEHDp0KOFfiitHAJgCiVUQQAABBBBAAAEEEEAAAQQQQAABBBDIqgABYFavHO1GAAEEEEAAAQQQQAABBBBAAAEEEEAghQABYAokVkEAAQQQQAABBBBAAAEEEEAAAQQQQCCrAgSAWb1ytBsBBBBAAAEEEEAAAQQQQAABBBBAAIEUAgSAKZBYBQEEEEAAAQQQQAABBBBAAAEEEEAAgawKEABm9crRbgQQQAABBBBAAAEEEEAAAQQQQAABBFIIEACmQGIVBBBAAAEEEEAAAQQQQAABBBBAAAEEsipAAJjVK0e7EUAAAQQQQAABBBBAAAEEEEAAAQQQSCFAAJgCiVUQQAABBBBAAAEEEEAAAQQQQAABBBDIqgABYFavHO1GAAEEEEAAAQQQQAABBBBAAAEEEEAghQABYAokVkEAAQQQQAABBBBAAAEEEEAAAQQQQCCrAgSAWb1ytBsBBBBAAAEEEEAAAQQQQAABBBBAAIEUAgSAKZBYBQEEEEAAAQQQQAABBBBAAAEEEEAAgawKEABm9crRbgQQQAABBBBAAAEEEEAAAQQQQAABBFIIEACmQGIVBBBAAAEEEEAAAQQQQAABBBBAAAEEsipAAJjVK0e7EUAAAQQQQAABBBBAAAEEEEAAAQQQSCFAAJgCiVUQQAABBBBAAAEEEEAAAQQQQAABBBDIqgABYFavHO1GAAEEEEAAAQQQQAABBBBAAAEEEEAghQABYAokVkEAAQQQQAABBBBAAAEEEEAAAQQQQCCrAgSAWb1ytBsBBBBAAAEEEEAAAQQQQAABBBBAAIEUAgSAKZBYBQEEEEAAAQQQQAABBBBAAAEEEEAAgawKEABm9crRbgQQQAABBBBAAAEEEEAAAQQQQAABBFIIEACmQGIVBBBAAAEEEEAAAQQQQAABBBBAAAEEsipAAJjVK0e7EUAAAQQQQAABBBBAAAEEEEAAAQQQSCFAAJgCiVUQQAABBBBAAAEEEEAAAQQQQAABBBDIqgABYFavHO1GAAEEEEAAAQQQQAABBBBAAAEEEEAghQABYAokVkEAAQQQQAABBBBAAAEEEEAAAQQQQCCrAgSAWb1ytBsBBBBAAAEEEEAAAQQQQAABBBBAAIEUAgSAKZBYBQEEEEAAAQQQQAABBBBAAAEEEEAAgawKEABm9crRbgQQQAABBBBAAAEEEEAAAQQQQAABBFIIEACmQGIVBBBAAAEEEEAAAQQQQAABBBBAAAEEsipAAJjVK0e7EUAAAQQQQAABBBBAAAEEEEAAAQQQSCFAAJgCiVUQQAABBBBAAAEEEEAAAQQQQAABBBDIqgABYFavHO1GAAEEEEAAAQQQQAABBBBAAAEEEEAghQABYAokVkEAAQQQQAABBBBAAAEEEEAAAQQQQCCrAgSAWb1ytBsBBBBAAAEEEEAAAQQQQAABBBBAAIEUApkJAHv16mUOP/xws8MOO5jvfe97plWrVmbZsmX2n+eee85Mnz7d/psFAQQQQAABBBBAAAEEEEAAAQQQQAABBP5PoOoDwDPPPNOMGTPGBn6zZ8+2Id/q1avtv10QqGBw9913t2HgwIEDzfz581Nf42nTppnnn3/eTJw4MfU2tbzilVdeaU9v2LBhtXyanFuJBE46daj59nd2ze3t7RXLzbW/udx89NE/Io/Qq/cxpmv3Axr87s6Z082fH1+00fpu33959SVzwzX/93y6fSya/5CZ/fvbc9v9sEtXc3TfAbFn5tb/+je+aU4fNtJs1aJl5LrhfsvVDnfwsD3r1q4xV195iXn/vVUlukrsBgEE0giU6+/ZFlv8iznljLPMdm3a2mb4f2P853/9+vVm+o3XmNeWvGzXS/pbFf6dcue3c6ddzIATTzXNmzc34d9O38D9HQ3/Zru/o/62bp/a3m+ff15x7UnjzjrZE/Dvs7D14Wu6u4+1XtrXNv/ez/e+QvuNak/Ue4ukdms/UdvwGp29+7MaWxz3HLi/o1//xjYN/r4W+h4x6v2120eh7yvTPk++s3v9DF/Hoq5F2mcqfE329xX3dyF04LWpGp8G2tTUAlUbAKrS7+677zY77rijDef0j4K/uEXrKygcMGCAufnmm22AlbS+9tO9e3fz8MMP2/W23nrrpr4WZT++QtR8Jl988YVtxyab6NZgQSBaIPxA668V90Yj6YU86oOqv77/prypAsDww0Fj26H9xTkW+maN+xQBBIoXKPffs3D//t87/4uLQgJAnW3UBxv/w0/S3xF/PX8/UQGgjhUVGLp10wQ0xV8dtqxGgUKCtGICwKTnIvRI+vIvfEYKaTev0dV452W3TcUEgIW8RyxVAFjI8+SuRhjoJYVuhZxToQFgXNsJAbP73NDy8ghUZQCoyj4Fc2+++abt9qvKvrSLtlUF4N/+9jez3377JQZeLgDUvms98Bo6dKhRdZ8qJBWQxi0EgGnvtPpeL+rDoP8GIK46L/yA616so74x9F/4/Q+yccGbf0XiPsRqnUI/jJSrHWqL+zDy/nvv2spJLa5SKK4ysr7vPM4egdILlPvvWfiBx/975v99iQsAdcZ+5VTc3zf/b9u6dWttxWHc3xH/w6J/3Lh9++egfS59fYmtpG7WfPPIqpXSXyX2WE0C4WuXq/qPen0u9DXXr4hSuLxj+w6RYbf/eq6K/qgvCsMQPK7dcba8RlfTXZftthQTABZy/6V5b5xP0H8fn+Z5cvtzx/7bG0vt6457TxvVG6iQc3Kvj2nfD4fr8yVVvivO7+tVoOoCQFXyPfvss7a7r0KrqIo1FxDGVe2p0k0hoMKsPfbYI/ba1lMAqOrI888/34wdO9ZWShIA1usj3/jzTuquoBfb7+6xZ4Muuzpi0ou4e+MQVgGG3/y5UDHNm5xyBYA6l1K1I/zwwjeUjb832QMChQpU4u9ZVKChDzQvPv+MDfybNWtum60QI6oLcNoA0P+798KzT9shEeK6AYfVIm69pL+d/oept5a/afba+99jg5lCrwPrZ0ugnAGgv++5D95n+hw3MDZQSAqsB548xPzpgXtzXeolXGgAmPTFZrauGK1taoFiAsBC7r80743zGRT6PGl//uvbrNummR4HHfLlF+3R3ZkLfd9baADoDOhFk+9K8/t6F6i6AFDhn6rxFM7FdVd1wV1S1Z6CRI0TqGo3BYlRCwHgxipUANb7n4T85+/ekKjCJGm8P7enfOObuDfky954vUFw6F749QZ+7x/tm6s0+c4uu9lxBJMCszQBYNQYgEmViKVuh/MJg84046fkv0qsgQACaQQq8ffM/xu4cN5/mn33/7FZ/OW4p6++/KIdr+/5Z58027dtt9GHpnzjlYZVEf6HJVehF4aHzsR9UFr8xCP22K5aUL9PCg7jKqLTWLNO7QgkdaVNW8kap+EHGXrdVUgeFyi4ddNWCCW1O+3wJbxG1859XMkzKSYAVPvSvkdM6gKcNB6sb1Do86Rtw1D9wIMPy/sePe05JXUBjvoMEPV8pz33St4LHAuBphaoqgDwhBNOMJqUQ+P+JXX7TRMACtatF7c/AkACwKZ+ALN4/MZ05/GrW9y55wsA9cb+W9u1sW8o1B0oTeVJOQLAUrcj6k2X/7O0H2iyeA/RZgSqRaASf8/8APCeLycu6nno4UZfoLi/ZffePcvsuVeXggLANBMtpKm81oeov7+9woZ+CkCeeHSh0Qe4uA9NcV3EquV60o7KCMQFaVHhWCHPWNQXhkmVTYVWPRUTAEq0kAnMKnMFOErWBIoNANPef6UMAAvpkRI+g2mrbNM8U4UGgLKK+uKMcWqz9rTQ3nILVFUAqHH7XNff8MQ1FmC3bt3MH/7wBzthh5sgRLP/KsibPn26rfgLF3UFVpiocDFcogJAVQ6qq6z+rd9re+33qquuig0l1TbNVqzx9VxwqW31M3VH9n/u2qDJSrSdjqNF1Y6qVtT5J03U0atXLzv7sfbvFq2vdsog3FbryU3/1j9qnx+uupmT3b7CCkC1U3ZuxmUdR+3UsfIt7hxl4CYg0fWLaqf2pXUUAMvAjVMoHznq+NouafzCfO3h96URyNdl7kfd9t+oMjDNB9G4LsB+V7l/ji2yyr7AN7YCUBppZiT02+667JWiHVFXwx9ni28tS3O/shcEkgQq8fcsPEa3/Q80O7TvaDZsWG++HKvETL1ukunzZQAXVjkVEpwkDdwe9eEn/NDm/s65v69xf3/yVXRzt9WHQNoP+dIo5D4uNKDLN2blowvmmT9/WW3rlkLazWt0fdzLlTrLxgSAro1J7xELDcOjzrvQ5ylpAi3tP80X2UnnVGgX4PCcksYZr9R15zgIVKNA1QSACsNcqBdV/affa+w6BX7hsmDBAhtSxW2n/UZ1Fw4DQAVNmm04blFXYgWB4aJQTCGbG19PIZYfOB5xxBE2uNSiIEu/17+jFp2D1g/DTDc2okKyuEXhn8JGdyytp/9WaJi0+BWSLgB0IasfNPr7UPviJllRG2Uet23cObrroeup/3YVoe64CgZ1H7A0vUC+QfPDD49xL8L+h9ak7mx6Ax9+MGiKALCU7dBVjHqzlVS92PRXnhYgUHsC5f57FoZmbhgDSSqcU2W0ugIXGwDm+xAWVZUVflgMqyYIAGvvPi/lGRUSpBUSACZV/Kj9cZWvcZOAhPd+Ie3mNbqUdwz78v9OR828HtUFvZD3iKUIAPNNAhI3kV/c1Y16HSnknAoJAKO+nOILK547BKIFqiYAVPCm0CcuGHPNVxCmYEhVegrKFL4lVcxpO4Vafgjn9uUHgMOGDbOz5Cp8UtCo/WrROvp/BXxatF4YEvoBYLt27Wz71qxZY6vVFMC5ffkhno6jQNEFfTpvra+AU+ejyUv8QNONaah9aZ/6nbbVz/WP2qRjh9sqjNO+1SZV5IVVdFrfDxtdAKhjKOBzFlpH+1GbtR8tCkPD8RV1PM3grHWff/55+3t3/vqZ2ilLHVf794/tB4BaTyGiFrXZnXe+a82DXhmBpLGp0o6j47c06k1C1Au/32WgsQFg1BiAalNSJaKrJChFO3SsJMc035xW5mpzFARqW6Dcf8/CDyHSVODXvHlzW8kcN85Z2uDEhRob1n+yUVWz+zsa/r2M+rDofyFDAFjb93xjz66QIC3t8+XWi5pZOm6yMJ1HUtfH8L5PqjDUvsL1eY1u7J3C9r5Aod10C7n/kvZdyLiVhTxPca8vSa9JhZxT0hcCUZ814tpOF2CeQwQaClRNAKiAR/9EzVCryjwFRQrNtIRjACoAU6ikKr+oLqJx+/YDQO03aYZc7dcFX+GYgi4AVPvUDgVWUTMYKxjTMZMq2dy+9G8FZIUsMlKAqOOHXZ4LnQVYx1UIGdWt2u1L66hS0A/lnJOr4otqv6tKDM/RXQ8Fhy1btrTXUxV/UW0oxIV1yycQvjjne5FNM+aHa21UAJh2RrRixwDUsdMEgKVohzvPqDdDhH/lu2fZMwJxAuX6exYGgG/917IGExuE///akpdtE9MGgEnhiD9zrz9pU1QAmGYIAioqeH4kUI4AMO5e9Y8XFXL7v1eo7pao19FCA0D/OfS/NOQ1muegWIGo4RqSvtBO+x6xVAFg2ucpKbD3X0uinpW051RoAKi2hw75PpcUex3ZDoEsC1RNAKjx/xRcRQWALtgStEIjV9Wm/3YVcKq4U9VY1PauYi6sVvMDwDTdS104FwZs7udqX1zwpeo3zXCsdqrNcZVs+p0stOSbDCW88Vw3au1bwZy/FBoAJoWh8v/www/t7hVS+hWOadqu7VXBqJDPDxn96yEnmSVNBpPlB4+2I4AAAggggAACCCCAAAIIIIAAApUSqJoAUF1Po7rXOgg3KYebzELdXVUppnBP/yRViSn8ctv5sH7gFFft5q8fF7D5AWBcaKdwUpWMUdV54cV2+0vyiLpB/GAuHPOw0ADQD/aijhWOe6h1FLC6btRx4/+5fbkqQD9o9K9HUgBZqYeD4yCAAAIIIIAAAggggAACCCCAAAK1IFA1AaAqvdR91K/gc117VVXnV4KFXYDdhXAz5Co88pc0FYBRk4SEF9gP2Pyury4MUyAZN4ahW0dBoD9JR9RNpCBNYWM4xp6bEdefPdhtrwBU/7iuv40NAMOuvXEhpR/UuVBP1zHfbL1qp/7xKyb9ALDQ6sdaeBg5BwQQQAABBBBAAAEEEEAAAQQQQKAcAlUTACogU4Dld9NV0KUgSV1F9Ts3lp/CLTfLrAI3BUdudlgFSvpvv4ttvjEAk4K7EN1NkuFXyLlwL2pSDLe9XyWY9kL63ZJ1nhpDUCGkusc6D+1Lv9PP3UQl+lljA8B8gWhUBWAx5xgXAOY7flpD1kMAAQQQQAABBBBAAAEEEEAAAQTqXaBqAkA3O6y64oaLC/j0b01y4S8Kw9xMu/p3OLaeq9rLNwtw2sDJBYB+hVpUGBaegz9RiBszL9/Np/BTlY86B42tp3/HTTDi9uXa15QBoEK9Qs9R7fdnAc7XhTifHb9HAAEEEEAAAQQQQAABBBBAAAEEEPinQNUEgC78ydf1UyGYqgTPP//8BhNQxF1QdTNVuKjtooJFVdVpyXdcP6CycF9WIbolTQDoZsdNMwZg2E6dw7Rp08ybb75pJxBJWpoyAHTjDCbNAJzUdgJA/iwhgAACCCCAAAIIIIAAAggggAACpReomgBQp6ZqN4Vpbhw7/UzBnSbP0O/UJVYVfuEYgOoCq+6vqgYMx55T5ZwCKX+fjtEfcy5NMOdCvHDG4DQBoAvx1H6FjXGzAEdd4rTBmptpOAwo9f+FTgKSryIy6pz94+cbQzDqPAkAS/+As0cEEEAAAQQQQAABBBBAAAEEEECgqgJAF5KFM/K6ySV0uTT2nQsBFUK58e9UHRdOIuJmpY2r7vMDQO174MCBsZNX+OuGM+SmCQBdwKnZi9VOHStu0RiG6ursJjNx56EQVOcSt6hKMN8kIPmCzrgKwvCYcefsfq5/yyntOWo9AkD+ICGAAAIIIIAAAggggAACCCCAAAKlF6iqANAFfAqhFB6FVXJuLEAFZArSNHmHwjQ3gYjP4ybNcGPmRdH5oZ6q+jSLsCrlNJmHO7arQHSzE0cFaGkDQP94CjWHDRvWYHZjde+98sor7SQmqmZ03Zb1b4V/mgxF56vtfBu3ncy0jpawgs+Fq/pdGGD6No0NAOUuD7VD/1bQ6c/grLaq+7ba458jAWDpH272iAACCCCAAAIIIIAAAggggAACCNic6Mt/vqgmChd2qetuVAjoB0Vx3VRd+KeAMGkyCT+QU5dVhXJuJl1VGmrRvtwSVz2XNgDUfvyZjfX/rqJR5+2OpWpGrefaoPX8AE/hn46pYE3b6B9Z6HyeffZZ29zQRvvX/hSc+ov2pXN3S2MDQHd9ZOnCSLXTTWbizlHhn9rrnyMVgNX0JNIWBBBAAAEEEEAAAQQQQAABBBCoFYGqCwAF66rIFAKqgswPiVzApMk7ogJABWduwgwFSklj7blQzO86rKBN1X5+UKbqQE0kEjezrZtoJAy04m4SVcHpGGqrC8m0ruvGrGNFtVsu2k6Vim5x4x7q5y4YdEbh8d1xBwwYkPtVGGq6c8w3C6+6JeuYcecsW51HIeeo9un4YVfuWnnYOA8EEEAAAQQQQAABBBBAAAEEEECgKQSqMgAUhAIkhUEaC09Bkrrluq6k4SQgLvDSZCEKnPKNc9cU0ElhoAu+qqldpWyLq26MC1BLeSz2hQACCCCAAAIIIIAAAggggAACCCDQUKBqA0DXTL8iz431p0DJ/VzhmQJB/Vuz/aoqjaCJ2xwBBBBAAAEEEEAAAQQQQAABBBBAAIF/ClR9AOgulCr79I+CPv3jJgFx3V415lzYVZiLjAACCCCAAAIIIIAAAggggAACCCCAQL0LZCYArPcLxfkjgAACCCCAAAIIIIAAAggggAACCCBQjAABYDFqbIMAAggggAACCCCAAAIIIIAAAggggEBGBAgAM3KhaCYCCCCAAAIIIIAAAggggAACCCCAAALFCBAAFqPGNggggAACCCCAAAIIIIAAAggggAACCGREgAAwIxeKZiKAAAIIIIAAAggggAACCCCAAAIIIFCMAAFgMWpsgwACCCCAAAIIIIAAAggggAACCCCAQEYECAAzcqFoJgIIIIAAAggggAACCCCAAAIIIIAAAsUIEAAWo8Y2CCCAAAIIIIAAAggggAACCCCAAAIIZESAADAjF4pmIoAAAggggAACCCCAAAIIIIAAAgggUIwAAWAxamyDAAIIIIAAAggggAACCCCAAAIIIIBARgQIADNyoWgmAggggAACCCCAAAIIIIAAAggggAACxQgQABajxjYIIIAAAggggAACCCCAAAIIIIAAAghkRIAAMCMXimYigAACCCCAAAIIIIAAAggggAACCCBQjAABYDFqbIMAAggggAACCCCAAAIIIIAAAggggEBGBAgAM3KhaCYCCCCAAAIIIIAAAggggAACCCCAAALFCBAAFqPGNggggAACCCBQUwIXXHCBOfvss82iRYvMAQcckDs3/Xzo0KFm4sSJZvTo0TV1zpwMAsUIxD0r/fr1MxMmTDBTpkwp+bPy0EMPma5du5rx48c32Pf+++9vZsyYYdasWWN22WWXVKfjtlmyZEmDZz1pYx2/R48euVXmzp2b2/bGG280ffr0Maeddpq55ZZbUrWBlepTwN17bdq0sQAbNmzY6J7W/TRo0CD7uzvuuMNoG62/atUqs/nmm/NaVJ+3DmeNQMkECABLRsmOEEAAAQQQQCCrAvqAv+OOO9rmn3TSSWbevHn2v8sVAJZrv1n1p93ZEXAB4Pr16xuEXuUMAKXz8ssvWyQ/6NNz26lTJ9O/f//cM5tPstAAUMdt27Zt7lx1npMnTzaLFy+2IaAfAHbs2JEvDPJdgDr9fXjfuNcX/4un8N7k3qrTm4XTRqCMAgSAZcRl1wgggAACCCBQ/QIuuJg9e7at5Jk1a5Y58cQTCQCr/9LRwiYQcOG1Dr18+fJcIFfuANAFj6qy0/NZbIheSAAYd4y4qr9i29QEl5FDVlggKsBWE/x7acWKFbaidc6cOfYe1+969uxZUMBd4dPicAggkDEBAsCMXTCaiwACCCCAAOH0MWkAACAASURBVAKlFfA/ZE2aNMnu3FUZuQ/0L774otlnn33s7/zuf/p/fbDr3Lmz/d0rr7yS2zb8wOeqlRRgqLvgVlttFdkFLAwRXOWICyZdFzEdL6oLWWl12BsCDQXc/Tl//nxz0EEH2W6vCivCANDdt7rPtUydOtWup+egdevWsc+JnpuVK1dGds/1K/6inlVVUzVr1qzBc6H2Dh482KhiUV0p77//frP77rsb1wXYPU+uff7ZpqkwdAHOzJkzTd++fXPPtc5jm222yYU35Q5IuU+rVyD8G+631P1Ow0/ovnTdg1evXm1atWplV9Xf+SeeeMLsscceuS7Acc+X1ve7rCtUdBWyYRdk//WqevVoGQIIlFKAALCUmuwLAQQQQAABBDIn4AcOLiwYPny4DTZc1ZHGX9KHqO7du9uxAl3o4QcE+uDmdw2MCwDdfuLGFkwKABcsWNBgnDUqRDJ3u2W+wf79qVDcdcHV/e/GAFQ4qEomF7L52whAgZyeMS3jxo0zzZs3z/1/0jiCLsDQWGgK+ty4e2HAoudyr732sr9Xt9y4bpbLli1LHL8vrmrLv4hx3TRff/11ntXM3+2lOYGkylC/IvXiiy9u8NzE3VtJz9d2223X4J7272E/fHfHddWGpTlT9oIAAtUuQABY7VeI9iGAAAIIIIBA2QQUHCiAGDVqlA31wg9FYbdDNcR9oBoyZEiDD2v6XVKFkv87BYnFBoAKGf2ul2XDYccIRAj4YYYfREyfPj0XePkhn5sYwwXt4XqHHHKIPcp9991nFF7k6/IYVbEXdsn1A8G33367wbMWFyJGXezGBICaNMj/ciGpspEbrbYFSh0ASivu9SO8z/wvtQYMGBA5mU5t63N2CCDgCxAAcj8ggAACCCCAQN0KhLN7OgjXbSoqqHNVFJdccomt+PPHDCx3AOi6Wuq4rmsl3bjq9vZtkhMPwwyFbwrcFPT16tXLzgKsIE8zmYaLu1ddSBF3Av5M3OE6UWFK2FU3TQD4zW9+03YLdpN5RLWlkC7ArtrQD2Zcha6+YBgzZoy57bbbSj5DcpPcBBy0IIE0XYD1OqJu5H7lbFwFYFjl5xoTdvF1P/eHivBf8xhCoqDLyMoI1IQAAWBNXEZOAoHsCKT5Nj07Z0NLEUAgywJxXaDC7ophpUVTVgC6yUmce1SFYpavCW2vfoGoAE7PRMuWLW1XXgWAWlw3X1cB6J+Zgo0uXbqYTz75xFb+aendu7dR1958IVnU8YupAFT35Mceeyxx1t64yi3/534YE84C7Mb9e/zxx+2Yh/4M49V/pWlhKQUKmQTEH59SE1OF4bLalbYCMOkc3HNbyCzapTRhXwggUHkBAsDKm3NEBGpCIK5qRt+mL1261EybNs1cccUVG50rAWBNXH5OAoGaEAjH+3Mn5Y/JpIBA44fp75o+wIeBW9IYgP44ZG52Rx0j3xiArlrEVSb5XR7D7oxMLFATt2KmTiIqFHP3rALA8ePHm3CMsvCedvtYu3at7X6vRV3x9R4iX0iWdHxXjRuOAeiHJeEswPmq/PS+pW3btrnxBt32a9assX8T4qq01AVYi5skiErdTN3mJW9s+AzoAO71RBOAqOo1vDfTjgHoVxhqvy40VPjuPwsjR4605+UmuQon5Cn5SbNDBBCoOgECwKq7JDQIgWwI6E1D165d7Rt99yZX3dFOPfVUc8YZZ9iZ7/Qt/gknnNDghAgAs3F9aSUC9SCQ9PfIfWjSjL89evQwxcwC7M/SqK5WTz31lGnXrp0NALWoq5cmToibfVTH1fLGG2/Yyio3WLs/C7B+H85KXA/XjnNsOoG4qrjwfUE4S6kfgLmgQ2fhPw+u8inp7JKq8uJmAU4KAKOCmfD44Zee/jPnhzQu6Pef66RZhpvuKnLkphAIu+iGXXDTBoB63x0+X/49GdfNNzz+unXrcsF2U3hwTAQQqLwAAWDlzTkiAjUhEBUAuhPTt/eXXnqp/SZ/4MCB5oEHHsidMwFgTVx+TgIBBBBAAAEEUgjEVRqn2JRVEEAAAQQQKKkAAWBJOdkZAvUjkBQASkFB30477WQuvvhi28XBLQSA9XOPcKYIIIAAAgjUuwDdLOv9DuD8EUAAgeoRIACsnmtBSxDIlECaAHDHHXe0s96pGpAAMFOXl8YigAACCCCAQCMEXHfLFi1a0M2yEY5sigACCCBQOgECwNJZsicE6kogKQDs27evufrqq40G9z7mmGPME088kTcA3Hvvvc3w4cPtIMitWrWy62tskkceecRceOGFDfbhdqZtzjvvPLPvvvuaLbfc0nz66afm1VdftYHjzjvvbAfu1wDI4ayZdXWhOFkEEEAAAQQQQAABBBBAAIG6FyAArPtbAAAEihOImwREY/798pe/NC1btrSzAI8dO7bBAaK6AB988MFmypQpNvibOXNmLjwcNmyYHUPw448/tmHerbfemtuXtrn++uvtcfRzBY5aTj/9dHPIIYeYBQsWmJ/+9KcEgMVdXrZCAAEEEEAAAQQQQAABBBCoIQECwBq6mJwKApUUCGfE84/9wQcfmDvuuMOO//fWW28lBoCaOXjevHmmY8eOZtSoUTYI9JdTTjnFjBs3zixfvtwcddRR5rXXXjNum1133dVMmDDB/OpXv2qwzeDBg825555rZyKePn06FYCVvDE4FgIIIIAAAggggAACCCCAQNUJEABW3SWhQQhkQyCuC7Aq837+85+b//iP/zArV640CuOSZgEeMWKEHSdQIeChhx4aefJ//OMfzYEHHmjGjx9vRo8ebdw2Tz31lO3+G7UsXLjQdO3a1UydOpUAMBu3FK1EAAEEEEAAAQQQQAABBBAokwABYJlg2S0CtS6QbxIQdcs99thjzaOPPtogpAu7AN94442mX79+5rLLLrNVe1GLZhFWF+A5c+aYXr16GW0zYMAAc9VVV5mzzjorcpvLL7/cnHnmmVQA1vqNyPkhgAACCCCAAAIIIIAAAgjkFSAAzEvECgggECWQLwA8+uijzbXXXms++ugjo0lBFi1aZHcTBoD59qNtFBBOnjzZLF682E4SkmYbFxoyCQj3LwIIIIAAAggggAACCCCAQL0LEADW+x3A+SNQpEC+EG7//fc3M2bMsHvv37+/7eIbFQCWqwLwoosuspOREAAWeYHZDAEEEEAAAQQQQAABBBBAoGYECABr5lJyIghUViBfAOgqADUhiGbl1eQdUQFgucYA1LiBOi5jAFb2vuBoCCCAAAIIIIAAAggggAAC1SdAAFh914QWIZAJgXwBoGYB7t27t9FYgCeccELunMIuwMwCnInLTSMRQAABBBBAAAEEEEAAAQQyLEAAmOGLR9MRaEqBqABQYd6RRx5pBg0aZLp06WKeeeYZM3DgQPPKK6/EBoD6hWYOnjJlimnVqpWZOXOmufrqq83atWvNyJEjzfHHH2/+8Y9/2ElAFCa6xW3zr//6r/bn2kaLuv2q+/GCBQvMT3/6U7oAN+VNwrERQAABBBBAAAEEEEAAAQSqQoAAsCouA41AIHsCCgB79OixUcM//fRTs2LFCnPXXXeZ888/36xbt67BOmEFoPvl3nvvbYYPH24n+VAQqEXbPvLII+bCCy80TzzxxEbHCrf5/PPPzV//+ldz6aWXmnbt2plf/OIXNliMmyk4e+q0GAEEEEAAAQQQQAABBBBAAIHCBQgACzdjCwQQyICAKgJ/9rOfmcsvv9yMHj06Ay2miQgg0BQC+lKic+fOGx1alcu77LJLo5rkJkNasmSJ/XLDX9xM5c2aNSvLsRvVcDZGII9Av379zOTJk40q/7Vs2LDBjB8/vuSvt3FfNuqLRn+CsXJeME1W1qdPH3PaaafZXgUsCBQrED43+qK7VPeVe1ZKuc9iz7OQ7eJeC8v1N6WQtrEuArUoQABYi1eVc0IAAaM3Qv/2b/9mTj31VNutmAUBBBCIEoiqSnYfSBo7i3i+AHDo0KFm4sSJBYcmal/abQtZlzsEgTQCLsRYvHhxLtgu132m1/JOnTpVLOyLOn8CwDR3BevkE3CvK4sWLco9N7q/99prr0aHgO6ZnDVrljnxxBPzNaWqfh/3t0OvzS1btmzSZ7+qoGgMAiUSIAAsESS7QQCByglsv/325pprrrFjC2qcwHA55ZRTzLhx48zSpUvteIBhN+TKtZQjIYBAtQvEDUsQ9/NCzocAsBAt1s2KQNIH9pUrV25U7dqY86qGALAx7WdbBJxA1GtK0mtEIXIKACdMmGCHvclar5e4vyfl+lKhEFfWRaAWBQgAa/Gqck4I1LiAJgC56qqrzI477mgee+wxc9NNN9kxB9u2bWsnHdGsw5988on5+c9/bh544IEa1+D0EECgMQJpA0C/m1LYNSnswuS6Dzc2AFTlkSZV0uKO+frrr+e6Xvrt8LsyF7JuKbo6N8afbbMnEFUBGJ6Fu/fbtGljf+V3S3SVPS1atLBdiJO6+iUFgO4Ya9assd343b3sPzc69ty5c20o6QKFVatWmfbt29t2hfe//xz5+3NdgDt27GgnJXNd96dOnZqruAq7d/q/87syV7L7cvburtpscSEVelH3oFTinhv/NcG/3+PuOT0fvXr1stB6BtV1P9yHu3fdM7Z+/XqjL99134ddjOOOk/Q8+Fe5kAAwzkb7SzpfPb86x+9///v20Do/TVbohv9w5xu+lvvPcG3emZxVPQoQANbjVeecEagBAb0RGTFihPnJT35i9AHjq1/9qvniiy/yThxSA6fOKSCAQAkF0nQBDj+8+V0C9WF+xowZZs6cOTYI8D/MzJ8/3/6ukDEA/fDOr+jQMXv27Gm7Q3Xv3r1BF2D/d/PmzbMfFLVoDMPww5UfqGiduPaVkJhd1aBAGLKFH5R1n7Vu3dreg2EQrvuzQ4cOuTEDk7r6RY0B6AII9+yJ140HGFZC+c+qC+/UO8A9GwrzXFf/uGdj2bJldgxAjXmo/fvP+uDBg+0EZq4t7ln3n7vtttsuN4agW0+hZWPHGK3B26pmTyltNZt/D+q9re4519U+6blx67ouwGG3df81wT27YcgXde+61zAFhRqrMLx/444zZMiQBq8tSeeftgtwkk3Ua7J7xtz5ui8C3N8Ud/7u749eb/UsRz3fjP1Zs49mXZ4YAWBdXnZOGgEEEEAAAQQkEDcJiPuwoHXCgM0FGu6Dgi+pdRUSqKoiXwCYNI6fCx2XL1++UVCQ9GHKr4oKA0DXHr/d4blxVyBQqIB7huIq+cKKwTB0T6ryS1MBGBWwu3Pwx1hTAOg/c36wr7GC48JwFy64ANAPHN1xkp7J8HwZU7DQOyz766cJAKMqxv37f9KkSRbCBcdRgZgLAHXP+d3xdXwXVnfr1q3BpDb+71zQ5ba/+OKLN3ou/Ps5roI+aZ9pJ8TyKw0LtfGfsfB8w+fPOboAMOr5zv4dyBkg8H8CBIDcDQgggAACCCBQtwJRYUQ4KHvcTKQuJPRDRDfmqCb3aEwAqAsSdqFyXRLDD5Nh92R113LBob9u2M3LXfSszRpZtzdrlZ+4X8nXt2/fBt3XdU/6lUxxQYYqWP2l0AAw7Hr8/vvv226Lql5KCgAXLFhgq62iJlGIqi5yXZtdd16db9RMwVHBBQFgld/IZWhemi7AUesUEwC6MNvdo+50XEDvV6Qq8Aured36er0JK/n0O/eaGfU7t23SPsPK1/D1LGqIgSQbF9z5XwQUEwCqiliLvggIn+/w71IZbhF2iUDFBAgAK0bNgRBAAAEEEECg2gSiKhjCLolJVXJRYZyrMmpsAOhb+TMTv/322w0qmcJziOsCHFUBWG3Xg/ZUv4DfvTcqrAs/kEd1AS5XABiGa2EX4MZUACpE9LsC+kGFxiOOq+ilArD67+lKtDDfeLNRgVoxAaCGoggrAP3zC5+RqGo9t35UgF1sBWCccVR1pP96p/OpRAWgG0bAtTPNWKeVuG84BgKlFiAALLUo+0MAAQQQQACBzAhEfSgL3/iH1QdhGOePI+aP09SYADCqKsKNCShcP2zwA0uND6j2+OOc+euGFVVJ469l5iLS0IoKuPt/0aJFuRl//WfGdRuMG4OrnF2Ao7rgu/HLkioAFTJEPRuCffzxx211nyqrVOnnqgT9oQDCLsT+3wztw1UHMgZgRW/VqjpY1HPj36+avTffGIBxwXm+MQD9rvBhl9gwXIt6lv3qunA8Qb/yNexO67ZLCtPiukf7bVbw3pgxAP02xnUB1jEU8kc93/r7wIJArQgQANbKleQ8EEAAAQQQQKBggbiqjHCg8HB2QH+MQL8L8L333msn6dCHiKRxxcL9+Q33uxW6WYD1e3dMv5ujBjJXRaCbmVTbvvnmm6Zdu3Z2YgQtrkuTP+i5m/2Q7r8F3zJs8KVA2D1dKP5EIH4XQHUldIu6/5UzAPSfDXV5fPDBB+3zqC75WuIqAN0HfP9ZjureG84C7M8iHJr4fyOYBZjHRgLhPRL199e/B/37K+m5CQNAHcu/5/zxOaO6oMcNN5GvAjA8jn8+cfsM74S4ANBtv3bt2twkP3E2YTv8mbaTqoLDYNF9geZm+Q5nCecuRqAWBAgAa+Eqcg4IIIAAAggggAACCCCAAAIIIIAAAgjECBAAcmsggAACCCCAAAIIIIAAAggggAACCCBQwwIEgDV8cTk1BBBAAAEEEEAAAQQQQAABBBBAAAEECAC5BxBAAAEEEEAAAQQQQAABBBBAAAEEEKhhAQLAGr64nBoCCCCAAAIIIIAAAggggAACCCCAAAIEgNwDCCCAAAIIIIAAAggggAACCCCAAAII1LAAAWANX1xODQEEEEAAAQQQQAABBBBAAAEEEEAAAQJA7gEEEEAAAQQQQAABBBBAAAEEEEAAAQRqWIAAsIYvLqeGAAIIIIAAAggggAACCCCAAAIIIIAAASD3AAIIIIAAAggggAACCCCAAAIIIIAAAjUsQABYwxeXU0MAAQQQQAABBBBAAAEEEEAAAQQQQIAAkHsAAQQQQAABBBBAAAEEEEAAAQQQQACBGhYgAKzhi8upIYAAAggggAACCCCAAAIIIIAAAgggQADIPYAAAggggAACCCCAAAIIIIAAAggggEANCxAA1vDF5dQQQAABBBBAIJ3Ayy+/bDp37pxbeerUqebEE09MtzFrIVBHAhdccIEZOnSomThxohk9enRZz1zHOvvss82iRYvMAQccUNZjaef6O6Bll112KfuxOED9CPTr189MnjzZbLXVVhud9IoVK0z//v3NvHnz6geEM0UAgSYTIABsMnoOjAACCCCAAAJNLbD//vubGTNm2Ga4D2EudLjlllsIAZv6AnH8qhOoZAD40EMPmR133NEanHTSSWUPSQgAq+52q4kGuQBw1qxZFX1N0fPTqVMnAsaauIs4CQRKI0AAWBpH9oIAAggggAACGRS48cYbTZ8+fcxpp51mFPi5hQ9OGbyYNLkiApUKABWaTJgwwcyePds+o5UITwgAK3IL1d1BCADr7pJzwghUrQABYNVeGhqGAAIIIIAAAuUWSPuBX0HhoEGDcs2ZO3eu7ZKoMGTw4MFm/fr1pk2bNsZ1Hfa7FL/yyisNuhQqXOzRo4fdl9/9S8fo1auX/XmLFi3M+PHjTe/evXNdk+kqVu67gf2nEcgXAIbdHf3u9P5zke9+1vPQs2dPW700adIk2zTXNde1YdWqVaZ9+/b2d/5z5ip79Uxu2LDBvPXWW6Z58+a5Sqi45zP8exD3rPr7D4+dxpB16ksgXwDo7qclS5bkurqHX04l3bMtW7a0rxnqYqz7Xa8d2223Xe41yz1rffv2zf3MrVfubvz1daU5WwSqX4AAsPqvES1EAAEEEEAAgTIIRH3oijqMq0SaMmWKHfPM/2DWsWPHjcYo86sHtT91MXYf7KI+1Llgw4WMLjDxAxCND6UPgCtXrqzIWGhl4GaXNSKQFACGz5TuYT0/LpBwgV6a+9m/313QPnz4cFup67rpL1261IaCYbd9/xlUCKjx19auXWsDwHPOOSfXLTJ8Pv0AMOlZ1f5bt25tj+3Oec6cORXt3lkjt1NdnEbSGIDu731Yde7fi0mvKVqvQ4cO9hnT65P+X4FgeK/rOVBFrf865j+PdXEhOEkEEDAEgNwECCCAQMYE0lYsZey0aC4CFRdIGwCGDdOHsb322st2G1YA6E+IEBUGhJVMfojnBxvdunVr0B05DAQrDsQBEYgQSAoAw9/5z9iyZcts9VGaCXYUmIwbN86MGjXKBn7hcxUex6+wmjlzZoPQXafgAhQFIAoR/bAurtIwDNz9Z3XAgAGma9euudCFGwWBJIF8FYDa1r+n58+fb2644QZz2223Gf23vkRKc8/693pUAKggfPny5Uxyw+2KQB0LEADW8cXn1BEolcBBBx1k31DvueeeplWrVmbTTTc1n332mVm9erV5+umn7TeODz74YKkOV/b9qAvF2LFjzTHHHGO++c1vmq9+9avm008/tW+abr/9dvuhZN26dWVvR9wBwgBQH4xuvvlm273plFNOMXfffXeTtY0DI5A1gTSBetjd7/333zfNmjWLDADjKj30N0MfvvR7VWL4i99lKxyPMOx6nCY8ydo1oL3ZEkgKAMOquaiKQL8rfdz97He99XVcV8bu3bs3CN79gGXBggX2WfPHDHQBoMJEBffhbKx6PvXzkSNH2sMNGTLEhi5xz6oqrfw20p0yW/dwpVubJgBUm1zo/Nhjj5njjjvOTnzjKljz3bOue7xfLehXu6rqNnx9CoenqLQLx0MAgcoLEABW3pwjIlAzAnozoq4EGqNK4/DceeedNiB78sknzcEHH2zfuOjfX3zxhe0yd8YZZ1T9uXfu3NmoekBvpBYuXGguv/xy88ADD5hTTz3V/OIXv7CzEf7pT38yRx11VJOFgHEB4Oabb26NdQ1YEEAgnUDcJCD+z6Mq81xQl6YC0G9JUjfeuLa47f3KQ3/CknRnyloIlEag2ApAjZnpL3H3c1yXWv+42o9feduYCsDw+dT/6z1AIV3u/W6XClpYEPAF0gaArhr1zTffNB9//LEd7iFfF/OocSvdzL9hAOi3idnuuUcRqE8BAsD6vO6cNQKNFlD4d9dddxl9C68Z+gYOHBgZiB1//PFmzJgx5oknnrAD5Tdl5Vyak7766qttFZ26XIQfVhRmXnbZZeYPf/iDOffcc9PsrizrpKlYKsuB2SkCNSjgPlzp1NRlyq+SWLx4sf074I9j5rpjacD1qC7A2k/UWE5uTCYNwu5X+fkhSBg0hvsJxwSswcvBKWVAoNgxAPfZZ5/c2Ht6zuLu53C8P0fiVxOqQiouADzxxBMbPINJYwC6sQjd8+lPNhIG8v6z6ioF/aorNyZgBi4hTaywQNoA0K2n5vkz0ye9poQT5MRVAEZVzfpjAlaYhMMhgEATCRAANhE8h0Ug6wLqtqMPy/owfOSRR1Z9sJfWW2+cCh3Xp9LfohIApr2arIdAegF/hkVt5XdNDGcU1ZAG+jA1ceJEewA/iHBH9Pfnuhe6qr24roNRFYD+fuhmmP56smb5BNxrnrrB+4vrTph2FuC4+znpNc6FcJqFWzNp6xlUd9wwYPGfWT1/r7/+utl2220jZwH2n8+kWYD99obDAoTPePn02XMWBZImAQnvnbj7P+41JakCUK9TZ599tp2lXoGivmSKms0+i6a0GQEEihMgACzOja0QqGsBVcJNmzbNGqjyT11ka2VxAaAq/dJW+REA1srV5zwQQAABBGpRwJ+1txbPj3NCAAEEEEAgjQABYBol1kEAgQYCGhfvzDPPtBN7HHrooUXp6BtJhYc77LCDnbxCk2y8+uqr5tJLLzW33nprg31qXXXLbdu2rfnKV75iJxe59957zemnn96g8nDvvfc25513ntl3333NlltuaSci0cQd1157rZ2pL81yySWX2AlN1JZjjz3WqKIhbgkH5/fXU/WQG4jcdSMM9xN26XC/33777c35559vbVWxoMU/Z3Wn1uK6Hum/474xLsQkXDfpmqSxZB0EEEAAAQSaQsAfv89VX8W9FjdF+zgmAggggAACTSFAANgU6hwTgYwLKPhT95errrrKnHXWWQWfzfTp043GwXrttdfMr3/9axvmKXQbNmyYWbt2rTnhhBPsOFxaNM6OuvdoQGQNZrxy5Uo7Dp/CKs3Q57oyqCrx+uuvtzP7KUBUkNehQwczYsQIs99++5k77rjD7jffou01CUjPnj3NBx98YDS2is4zaezCuArAfB86ogJANwmJBnC+55577LkuWbLETkJy8skn28lWNFaRws18AWAhJjpvme+6667W9cILL7Reur7hNclnyO8RQAABBBBoSoGwmzKznTbl1eDYCCCAAALVIkAAWC1XgnYgkCGBp59+2gZFqqpTOFfoolDvsMMOs7ME+xV2mlFYg3dfd911trpPi0KpvfbaywaBmqBDi4ItVSH+9re/NRdddJHZeeedzaxZs0y7du3MqFGjbMWfWxRsadIO7UOVhNdcc02q5h5xxBG26vAHP/iB0ey6Cis1ftcVV1yx0falDADd2GI6V8067C8KB9UG2S9dujQxACzU5Gc/+5kNOl944QXzox/9KHdYHU+Vl/J3lYepAFkJAQQQQAABBBBAAAEEEECgagQIAKvmUtAQBLIj0NgAMO5MFfqpcu/RRx81Bx10kF1Nx/r2t7/dIAAMt1eVn2YaVlgY1SXZ7VeDhvfq1atgaIWBGg/we9/7nu0arP1p8hO3lCoAVFWkgr93333X/OQnP7GhY7icccYZ5uKLL7YVkUkVgIWauPWfffbZBgFgwVhsgAACCCCAAAIIIIAAAgggUHUCBIBVd0loEALVL9DYLsBxZxjVZVaBmCrxFHip+i6qgk9j8WnbuIrEAw880Kjb8XvvvWe++93vFg2sfRx33HFGIZm6QLtuwaUKAFXN+Mtf/tLcbNEw2wAAIABJREFUfffd5phjjolspyoSVe340UcfJQaAhZqoS7W6Prdp08ZWTI4dOzZx/MOiEdkQAQQQQAABBBBAAAEEEECg4gIEgBUn54AIZF+gsZOAqFuuxrTTJBvt27e3E3Zsson+HP1zUaXeAQccYP9b62qcwOOPP95svfXWZv369XZiD40bqIkyFMJpLL0ePXrkhW3sGEDqVnvfffeZbbbZxk6CcvPNN9tjlioAdJOKaAIRdYWOW6Im/Ah/VoyJqi5VXbj77rvbyVY+/PBD8+KLL5px48bZCV9YEEAAAQQQQAABBBBAAAEEsilAAJjN60arEWhSAY3BN23aNNsGzeT7wAMPpG6PAr3f/e53NrBTF9fbb7/dbv/kk0/aKr7JkyebuJn6VHV39NFHm0MOOcRWqqnL75FHHmmuvPLKxArA1I1LsaKOqTHy/GrDYgNAdW/WLL/9+/e351LJCsCkU9UsxOr2rH+6dOliPvnkk43GVkxBxSoIIIAAAggggAACCCCAAAJVIkAAWCUXgmYgkDUBVakpuNJYeArhkmbJ9c9NM8tqsglV4/34xz9usJ0bq0+TTbgKwCgXTYahbqqqxFMloQKrpDEAS2Wr8FLh5HbbbZeqAlATnaiqTxN2+BNrqD2uK+9mm22WCwArOQZgWhN1ux4yZIh5+OGHc+Mypt2W9RBAAAEEEEAAAQQQQAABBKpDgACwOq4DrUAgcwIKw+666y7TvXt3M3v2bFsJGBUCuvV22GEHO66cwjOFdQr5VNHnL6oGVIWfwiYFgAr2FBaq668m7/D3r4lCNAmGAkB1B1YFXYcOHSIr1dSFWGHceeedZ9sat6itmolYMwari29Y2aj9DB8+3Lz00kupxgB0XYa/9rWv5UI+d2x1o/75z39u1q5d2+B3pZoFWOdSiMmgQYPsuWkG5t/85jc5oqiJWTJ3s9JgBBBAAAEEEEAAAQQQQKDOBQgA6/wG4PQRaIyAC8x69+5tVq1aZe68807bpVfdeVWlp5+r4q9t27Z2nD4FXgr1NNnEN77xDTNjxgw762+LFi3seH477bSTad26tZ1pVwGgHzIuXLjQXHjhhXaG3GHDhtkxAf0gTt2SFd61atXK3Hrrrbn9jh492oaHGjcwKtTzz98FjpqBd/Xq1XZGXlU6qn0KwnTMDz74wAwePLhBOKiusjfccIN55513jII0BZaff/65HTdP+zj55JPNn//8ZzuTsKoBR44cabp162bDv3bt2jUIAOUmn06dOpl77rnHXHbZZWbJkiU26NR+5NyyZUvz2WefJU4CovMqxEQTrWisv08//dSGrvrHhaZqo7o561qxIIAAAggggAACCCCAAAIIZE+AADB714wWI1B1Apo8QtVje+65pw3gNt10U/PFF1/YSSSeeuopc+2119qZbd2i9TXe3W677WaaN29ux5hTwKf1Jk2aZGf8dV1mFQIqRDv00ENtsKZFlYCLFi0yI0aMaDBTrWayVZXfv//7v9vwUIvacP/999vKwLfeeiuVncI2TcLx7W9/22yxxRa5c5kzZ46dkETdl8NFVXMDBgywYaFCNFXSKTRUO1Ttp8pG2fzP//yPeeaZZ2x7FAiq2vC0004zt9xyS26XCiIViOqcNUagFgWSqnTUPlU9qUUVkG6JmhhEvyvERAGnTFW5qOui81BwKv8JEyaksmMlBBBAAAEEEEAAAQQQQACB6hMgAKy+a0KLEEAAAQQQQAABBBBAAAEEEEAAAQQQKJkAAWDJKNkRAggggAACCCCAAAIIIIAAAggggAAC1SdAAFh914QWIYAAAggggECFBNR9XmNv+suGDRvM+PHjjcYQZUEAgYYCGhP27LPPNs2aNWvwi7lz59rxe1kQQKChgF5nVq5c2eD50M80RrY/DIyeraFDh5qJEycW9PoTNwxM0nUoZhuuKwIIZF+AADD715AzQAABBBBAAIEiBaI+BGnSoqjxOYs8BJshUFMCUSGFCwU1nq3G0C1m6devn5k8ebKZNWtW0fso5rhsg0C5BfSaosnd+vfvb+bNm2f2339/O3ncN7/5zQb3e7he2nYVE+YVs03a9rAeAghUrwABYPVeG1qGAAIIIIAAAmUWiPoQRBBRZnR2n2mBqABQgcaMGTPsrPXFVgHy3GX6tqDxCQJ6ZgYPHmwnzFNIrv8/7rjjzN///nfz8ccf556ZqErBNLDFhHnFbJOmLayDAALVLUAAWN3Xh9YhgAACCCCAQBkF8gWAb7/9tv3gtn79etOmTRszdepUW53kdx3WzOBuVu6we6RbX6fgb7NixYpcNUgZT49dI1BygbgKwLDrYiHPyMyZM22AqGdMi3tu/OfJ75rv2rBq1SrTvn17u43/HJb8pNkhAo0QULg9YcIEM2XKFNu198YbbzRdunQxv//9720QeNJJJ9m96xmYM2eOfY1xgfhWW23V4JlwYfuaNWvs8BW6792i1yH3zCxatMgGi3GvO/r55ptvbpo3b26fu3Doi3zP3osvvmj22Wcfe2i/+7/ObdCgQfbnDKfRiJuGTREokwABYJlg2S0CCCCAAAIIVL9Avi7AHTt2tOOduQ9TOiO/m5b70KbKp4svvrjBBzi/6qNbt26mZ8+eudCv2EqP6helhbUuEDcGoB92+8+IwgV17V28eHHiMyI3vwtwWBHod813z+XSpUtt+F6KLsi1ft04v6YV8P/m678ff/xxs2DBglww+Prrr5tx48aZUaNGGX1B5FfUKlTT86CxaefPn29/p8V1KXavYwoU/SBe28W97mibDh065Ma71f+3bNnS7tM9s647ftSzp/Bd63bv3t2+Rqqy0T8fF3T6x2/aK8DREUBAAgSA3AcIIIAAAgggULcC+SYBCaudXPWFq9IQnPuQpQoPdfHyP5g5WFcV4YckdYvOiWdaIKoC0IV1fsjndwd2gWDSMxIGfnpm+vTpk5skwf+9KnP9oIPuw5m+peqi8XoGWrdubYYMGWLH/7vttttsNaALA4WgqkAXaPv3t9/F3n3R5D9fbkIR7cOfQCTpdSf88ssP7fv27Zv47LnAz4336fZ1ySWX2BB/+fLluar4uri4nCQCGRIgAMzQxaKpCCCAAAIIIFBagXzjIIVhR9gty7Vm3bp1NqhwlRuuK6Pf1dfvGqXtCANLey3ZW2UE4mYqdQGCKoH0LPiTeURVzYbPSFTVkT9xAgFgZa4vRymPgBv379577zWHHXaY7farCUFcd2DNEqxF3XbD8DtNAKhqPg1VEYZvca87SQHgOeec02DSkqRnT2124abCy/A1kq755bmf2CsCxQoQABYrx3YIIIAAAgggkHmBQgPAqArAOAS/KiqcGIGZhjN/69TtCeQLAF2VX1QFoOuy6PD8Z2T69OkNugBTAVi3t1hNnrjudXXxfeaZZ8xOO+3UYNxYjQP4ySef2DEBVRUYV3nuDzURVgAKzVXgxc2k7b/ujBw50jq78WtLUQHo9uUuIF3za/JW5qQyLkAAmPELSPMRQAABBBBAoHiBQgNAHcn/oKQKDjd2Ulj55IeFO+ywQ4OKinBspuLPgC0RqKxAvi7ACrvjxgAMQz7/GdH4YYWMAUgX4Mped47WeIGnn37atGrVyjz88MN2og8tegbUJViTcWj8P72OhLNqR40BGBUAKoDzg/MBAwbEvu5MmjQpNgBMMwZg1PibUV3z/clPGi/IHhBAoLECBICNFWR7BBBAAAEEEMisQDEBoE7WHzvQdf/VB7dwggS/+5O/DbMjZvaWqfuGx00CEnb1SzsLcNQz4mYVzTcTqRvvjDEA6/62zASAgvGuXbvmJt5wjU6ajT5uFuC4ANCfJViBYNzrTlIXYH2xle/Z82fgjpsFWOfn/y4TF4lGIlDjAgSANX6BOT0EEEAAAQQQQAABBBBAAAEEGisQNwRAY/fL9gggUBkBAsDKOHMUBBBAAAEEEEAAAQQQQAABBDIrQACY2UtHwxGwAgSA3AgIIIAAAggggAACCCCAAAIIIJAoQADIDYJAtgUIALN9/Wg9AggggAACCCCAAAIIIIAAAggggAACiQIEgNwgCCCAAAIIIIAAAggggAACCCCAAAII1LAAAWANX1xODQEEEEAAAQQQQAABBBBAAAEEEEAAAQJA7gEEEEAAAQQQQAABBBBAAAEEEEAAAQRqWIAAsIYvLqeGAAIIIIAAAggggAACCCCAAAIIIIAAASD3AAIIIIAAAggggAACCCCAAAIIIIAAAjUsQABYwxeXU0MAAQQQQAABBBBAAAEEEEAAAQQQQIAAkHsAAQQQQAABBBBAAAEEEEAAAQQQQACBGhYgAKzhi8upIYAAAggggAACCCCAAAIIIIAAAgggQADIPYAAAggggAACCCCAAAIIIIAAAggggEANCxAA1vDF5dQQQAABBBBAAAEEEEAAAQQQQAABBBAgAOQeQAABBBBAAIG6F3j55ZdN586dcw5Tp041J554Yt27AIBAnMAFF1xgzj77bNOsWTO7yooVK0z//v3NvHnzjH43dOhQM3HiRDN69OgGu9h///3NjBkzzJIlS8wBBxwAMAJ1I9CvXz8zefJks9VWW9lzXrdunTnttNPMLbfcUpMGDz30kOnRo4eZO3dug2fd/Q1o06aNKeVrLX9bavI24qRKLEAAWGJQdocAAggggAAC2RFwHxjUYj+8ULChD2WNDQEVLGrZZZddikbRh6hOnTrl2lf0jtgQgRIJ3HjjjWbQoEENPrzrXm/ZsqW9T7t3704AWCJrdlMbAi4wX7RoUS4M09/2vfbaq6pDQBdazpo1q+DXQ3d+q1atMieddJL9ckCL/+VBYwNA/8uG+fPn8+VCbTwunEUZBQgAy4jLrhFAAAEEEECgugUUZPTp02ejD2ClCt0IAKv7+tO6wgXiqmz8oODtt9+ODQALPyJbIJB9gajXgixUrDU2ANSXV82bNzdTpkzJVQPrdbdnz56mRYsWpphg0b8bkqqNs3/XcAYIlF6AALD0puwRAQQKFFBXiKuvvtr06tXLVg988MEH5pRTTjF33nmnOf74420Xo+985ztm0003Nffcc49drx6XxrwJq0cvzhmBNAJpAzq/YmHDhg1m/Pjx9sOM+/ChCof27dvbQ77yyiu24s91f/J/5iqnXNv8rlFh9zBVRmhRpZUWv4ul2z4MMMMPQ37X5qjt0xixDgKFfuB29+GLL75o9tlnnwbPRVTo4d+n7vnRRknPi/9Mvvfee/YYzz//vK2uinqWGlvNy12AQLEChbx/i3sW9PPNN9/cbL/99kavN6qmO/zww43/jIVdbdPuS1W7ffv2zb3W6Dy1r4svvthW1KmrrhZXree/tiW9rmi91q1b221XrlyZq3xUu/7617/aSmE/AIxrr7aPOqba5bpU63X5jjvuMPr7ouEFXNvXr19vzTRUQdjlOjxe27Zt7ZeBOif/vP2/ScXeA2yHQLUIEABWy5WgHQhkWOCggw4yw4cPN3vuuadp1aqVDeo+++wzs3r1avP000+bCRMmmAcffDD2DBX+qWuAAr/BgwebHXfc0fztb3+zH6BnzpxpNttsM3P66afbfenbQr0Q51vGjBljRowYYT8MdOnSJd/qTfL78IONa4TerKh64vbbbzfjxo2zb1i0FPIGsklO6MuD6o3XzTffbL/tVYh79913N1VTOC4CeQXSVl+Ez57fbatjx472S4qlS5fav1kulHDdh/2AUfvR30NXCeGHd+4DhxsXzQ/yFKDEdQFOCgC32247W2XhujarLf6HsLxArIBAhEBc1ay/qnsOop4Lva77YwD61bbah/vd9OnTUz8v7vXUDy3cs6Tf6dlzoT0XFYFKC6StUvOfBRduLV682AZn+vvtAiq9vrhnTGGg63bvD11RyL6SXptkpZDNBXXh85/0JZoLAB9//PHca5HOS+9tFSYOGzYst9+4vwM696RjxnUBdgGgPjf4od6aNWvsa3XU669bd8CAATa41HrufcKcOXMK7gJd6fuM4yGQRoAAMI0S6yCAQKSAKvf0QbZ3797220gFeAqtnnzySfODH/zAHHPMMeboo4823/rWt8y9995rzjzzTPPWW29ttC8Fe3qh1Qvun/70p9zvFeApyNObjhNOOKGgq+ACwJdeeskOQOxCtIJ2UuaVo8ZQ0reU6o546qmn2iBUb4iOOuoo2/4sBYD6lvqMM86w9wMLAtUqkDYADD98JHV1DJ/TfB+O3PhPChLjJk1I6o6cLwAMx2mr1mtBu7IjkDYA9O9n/7nwA0D3IT3NhCBh8O7v33+WH3vssQbPUtrnPDtXgJZmTSBNABh1n/p/+ydNmmRP240nG37ZpN+515shQ4ZsNBZe0r5CT/9Z0+/8ADD8Iknt0Jf3KgQIJzNxAeAll1xiQ79Ro0aZbt262TDwiiuuMGPHjrXv8d3fBD9kc92EFW7q3P0vr/xj+q+d/hiAUX9b/Nfj8LXZ/7umzyNdu3blS4OsPWi0N5UAAWAqJlZCAIFQQOHfXXfdZcv3Z8+ebQYOHBgZsmm9adOm2W67emE+8sgjN1rPHzjcDRCs40W9uamlKxEVALrz23vvvW149vWvf91WF11zzTWZCABr6fpwLvUhkKYLcBjAFRsA+jMfSvf999+33ZJUnaAPRVFjEWq9YgNAdVEOK40bO+B6fdwVnGWSQJowI1wnLgBUlZ8fLvjHLeR58cOTZcuWNXiWCAC5n5taIM0XuFHr5AsAwy+N/MAtfK6S9pX0rPkBoAvqXJdg5+oPi+Fbu/a4QFIBn3rlKMzzn/0FCxY0mB3Z7UNffus8ZBN3TK3rHNIGgFEBafjFht/lOO78mvq+4vgIFCNAAFiMGtsggIAt3de3cnGhnk/kh4V686Bv1vylkgFgNYWKSQGg+9CvN2U33HCDOfnkkwkAee4QKINAXDWT//MwnCs2AAyP5f9/OSoAFQCGH8aqfcbJMlxidlligbhALakKr5gKwEKeFyoAS3yR2V3JBeK+bCq2aq+UFYBJz5ofAGoczUKGknABoBsT158Q5PXXX8+F/1EVgOHnhLjhK/J1Afari9NWAIaVjHGfU0p+k7BDBCogQABYAWQOgUCtCRx88MG2qk+LKv8eeOCBvKd4xBFHmGuvvdZ88cUXG21DADg1clwRvXEiAMx7a7ECAo0ScMGBduLGynNhhRt7Kd8YgHFdHd2HJe3bjTnkxiJzlQrh+ETuw4p/zB122CF2DMDwQ6D+briuS+HYgX6XKr/aulGAbFyXAlFfYCV10Y0LADW+V1jh6j6ka9ywtM8LYwDW5W2YqZN2f6sXLVqUmwwjHJ8y37h97rVE/04aZ1OvPYXsy29H+NoUBoBRlXJxXyz5AWA4ZqEb49CNLRj1d0ATA7oJSvwK+bi/NWkrAPONAThy5Eh7b7nu1v55ZOqmo7EIRAgQAHJbIIBAwQKXX365Hc9PE3sceuihqbfXC+h+++1nxw1U92F/hi23E5XZ683/HnvssdF+3Sxc6h573nnnmX333ddsueWW5tNPPzWvvvqqufTSS82tt95qtws/sMdNuKF1/S5xqlbUmCTHHnus2Xbbbe2+NJnJfffdZ8cu8ccw1Hh9GtPkkEMOsZOffP7552b58uV2rBIN9J9vKVUXYHn86le/sjMtbr311rk2a9xFTZ7ij3/owlZ1f9DYYLoeW2yxhfnkk0/MI488Yl2feOKJXNPdmyyN56d13UzNMn/uuefMueeeu9EEL+G33H6YoglC3KzOX/nKV8yHH35obrvtNtv+cJzGqGvxzjvv2Gus0Fn3jxvMOZ81v0cgn4A/G2D4d0H/n28W4IkTJ9pZgeP+9miSD/1d0DhJ+uCjv3X6G6phFMJtde9rcTM6umNrgiB1F46qTujcubPd5plnnjH/7//9v9xEI/550Y0p313A7wsR8J8JbefPBpq2C7ACQC1Rs1Xr5+59QtTz4h//jTfesJNPhQG6e5bo+l7IlWXdcgmEs1OHs9KGz4I/+2z43ipqBvpCZgHWsVzA5XcBjnrW3PPp9p+2e6wfnIWVw1Fdnv2/A6FN3DH9tt9///1m9913bzALcFwFoG+tc37qqafMbrvtFjkLcNR1Ktc9wn4RKLcAAWC5hdk/AjUooA+tesG96qqrzFlnnZX6DF1wqLE+3Jt+9wLsvuXLNwag3sxrnV133dV+MLjwwgvtBCFqx9q1a+1/6/dx460kdQF2XZXV3U/f0GrfmsFQs5QpLNO4Qn379s3NQnzPPfcYVUP+8Y9/tAGWxjXR/r/2ta/Z9tx0002JNnGTgOjbTh1PVT/5JgHR8a+//no7VqBCAV2TbbbZxlx00UXmhz/8oTXSvtyiN1da94MPPrBjsOgc3333XXuOxx9/vJ1pWft0YZyOr/385S9/MQrstL4meVGXZIWI2vbwww9vMDNzXAComZ0VlCqY1IDQeqMlN00Yo5mgf/GLX+Ta6XcbX7hwodG9o4BSFacKNV988UXbLgLA1I8fKyKAAAI1K8BMnTV7aTmxGIE0Y3GCl16ACvn0VqyZbQECwGxfP1qPQJMIKCRSADd+/Hhb8ZJ2Cbsr+KFU2gDwZz/7mQ25XnjhBfOjH/0od2iFX23btjUq21cFWzEBoCoEFIJp8o1wnELNJqbKHVUuKgQ88MAD7QDG//jHP2wF4GuvvWbboopAzW6mdigoTVriqhJVXadKQrVD+3NhXNQ5KShTAKlwTGGaW9wkIupyrW4TCu20KJzTGCzqJqHgzu1b+/nP//xPoyoiVXeqUk+L64as2ZQ1q7O+jXbL7373O3PYYYdtdB/EBYBf/epXbaXTOeeck9uHZpBWRaiCRAWorj0KBBUyRo0xqTbqen/nO98xChXdN9hp70PWQwABBBDItoBeD1VRq9cPN9mN6y5cyPuSbCvQ+noWIABs3NWPqk7kS+XGmbJ1NgQIALNxnWglAlUl0JQB4IgRI8yYMWPMs88+2yAADIEKDQBVhaZxSDbZZBMbdPndYLXvnXfe2XYDVoilQE3VeRrTUJV0fgBYyIXKNwlI2nOKO+ajjz5qw7FTTz3VaIBlLQrn2rVrZwNKhWz+Eo5Fo9/pDZIqIqOqPeOqKeMCQHXfjbIKx4B010KVlHFjTKqCUIGsBpEmACzkrmNdBBBAoDYE/C6BOiO6+dbGdeUs0gkQAKZzilsr7I7tD2HQuD2zNQLVLUAAWN3Xh9YhUJUCTdkFWJVtCrM0htYf/vAHO16fX5XmwAoNAMNB/6Pg1bX4+9//vg3U1I1V/6+xCtWlWV1jVa1WyFLuANAfJNmNGZY0k5m6Dav678orr8xVdkbtw52jq8a84447GkxikjQGoN/12+1HjgpYwwkY1M3Xr/L0bVV5KL/33nuPALCQm451EUAAAQQQQAABBBBAoC4FCADr8rJz0gg0TqAUk4BoHDe3FDoL8EEHHWTUJVcD/bqJJBQWqbus63ZbaAAYDmYeJ+QPBKwwUsGfJiPZbLPNbPdVjZV33XXX2UqEfEupAkBNIjB48GBbqacx9jQQulvCgYuTAsCob5OTAsA440IDwHDmt6iZ8kJLN94T3TXy3WX8HgEEEEAAAQQQQAABBBAwhgCQuwABBAoW0CQR06ZNs9vFddEMd3rEEUfYLrMaky7cptAA0O1bs/Bqv/pH48dpJlvN1KvjFBoApqkAjIPS+HlHHnmk/Ucz5SoM1NhE/ph8UduWIgA85ZRTzK9//Wt7TI3hp3H51FVZwV+hFYDVEgC6a5FUAejGYNQswnQBLvgRZgMEEEAAAQQQQAABBBCoMwECwDq74JwuAqUSUIWbumxGTdIQHsOf0VXdd8MJNooNAP3jXHHFFXZW2ocfftioQrDQADDfGIBp3c444wxbnfjGG2+Y7373u4mblSIAVMin8FNhoybY8BeNAaiZdk877TQ7aYaWLFQAphkDUEGvBnqXMwFg2ruT9RBAAAEEEEAAAQQQQKBeBQgA6/XKc94INFLAD/Vmz55tq/rcDK7+rrWeqgV79eoVGxYWEgAOGjTITv6gbra/+c1vcodSl2JNDKHQq5gAUDvSpBgnnXRS5CzAqnq87LLL7LiD5557rj2Gjjd37lxz1lln5drhxqbThBeVCAA1IYvGz9PYfTfddFOuHaqKnDx5stlyyy0zFwC6a8EswI18SNkcAQQQQAABBBBAAAEEEPhfAQJAbgUEEChaQOHelClTTO/evc2qVavMnXfeacOzJ5980qiKS7PpHn300eZb3/qWnTRDIdVbb7210fEKCQDV5VVj/X366ad2Zlr9o9DtvPPOs7Pbqhurgrm4CkAFYzfccINRQKcwceuttzaff/65HTtQ56MutBpT75FHHrHj+ylgU7tVXahZaVVpqIlHFAhef/31pmXLlmbGjBn2mKq2UyXeD3/4QxtQ+uMcRiGXogJQoaWCspdeesme+913320nKZHT+++/b/bcc89MBoDuWmisv4ULFxqNO6lronM78cQTzQsvvGCdGQOw6MeXDRFAAAEEEEAAAQQQQKCOBAgA6+hic6oIlEtA1XCqylPYpEkoNt10U/PZZ5+Z1atX2wBN4+G5yTmi2lBIAKjtjz/+eDNixAhb+aYJLxQGLl++3Fbw6Vha4gJA/U6Vg+qG3KJFC7utH9YpeFLAp/Bym222sefy0Ucf2cBpzJgxDc5DQaHCSFX6bbHFFvac3333XXPbbbeZX/7yl3m5SxEAqr0aA/DYY481X//61+0xV65caYPKzp072/MYOXKktdGShS7ADk7npq6+Ore2bdvmJnyRr8Y5VDf0N998M3am4LwXgBUQQAABBBBAAAEEEEAAgToRIACskwvNaSKAAAK1JKDKUk328uyzz5oDDjiglk6Nc0EAAQQQQAABBBBAAAEESi5AAFhyUnaIAAIIIFBuAXV3VhXo9OnTbRdoFgQQQAABBBBAAAEEEEAAgXgBAkDuDgQQQACBqhNuPX4eAAAgAElEQVTQmIrqwqwx/8JxI/Xz3/72t2b77be34xtq3EkWBBBAAAEEEEAAAQQQQAABAkDuAQQQQACBjAho7D8FfBpb8r/+67/MzTffbH7/+9/bcR41/qMmOOnYsaO58sor7aQrLAgggAACCCCAAAIIIIAAAskCVAByhyCAAAIIVKWAm/H329/+tp1kRcv69evNa6+9Zmd/1iQgLAgggAAClRPQzOwzvpz5fs6cOXZGdi3uZ/rv/v37m3nz5tmfa6KrPn36NJiJPm1L3T6XLFkSOc6rJrTSsssuu6TdZcXWe+ihh0yPHj02Op5es5yZ+6WGszj77LNNs2bN7I9WrFjRwLBijeZAZRXQ/areC1HLK6+8UtB9rHtm6NChZuLEiWb06NGx7U67XllPnJ0jgEDVCRAAVt0loUEIIIAAAggggAACCFSnQBi+9evXz0yYMMFssskm5pprrsmFEo0J6SoRAJYrIFEA2KlTp43C0EGDBtkvrlwIqIA0/JnMWrZsSQhYnbd+SVrVmOdCDUh736ZdryQnxU4QQCAzAgSAmblUNBQBBBBAAAEEEEAAgaYVUHDVs2fPXEil/+/SpYtt1OOPP24DrqhKwUJanS8ALGRfceuWKyCJCgDVBv/n+n9VUoYVjgpTJ0+ebGbNmrVRtWApzpl9NL1AYwPApj8DWoAAAlkWIADM8tWj7QgggAACCCCAAAIIVFBAwdngwYPN8OHDzS233GKDLS3Lli2zQaC65bqqwClTptiKQL8L5IYNG8z48ePtz13Q16ZNG7sP1x3S/fydd96xY75qbNh169bluhO7EGXIkCE2SNPwEJoYSl1p/fW0T//Y2n/btm3NzJkzTd++fe1+/faE67ouxq4yr0WLFhttE9LHBYB+l2idU5punBW8rByqQgJRAaB+tvnmm9t7eNWqVTZc1/2pClG3zJ0713aH94Nr/U73kbZp3759g2co7XrayH8O9Txo8rXmzZvbdnTv3r1BN/WoruwVouMwCCBQAgECwBIgsgsEEEAAAQQQQAABBOpBwK/uU5B2ww03mNtuu82eugsGFXAdd9xx5qSTTrJBhl8x6AcgCstat25tQ8Nwvwr2FLhptneNjaf/X7NmjV03DADj1vNDN7cPt24YwvnBnQJJVeItXrzYhi46XocOHXLBZVJX3bgA0A9ktttuu6LHR6yHe6yWzzEuAFQwrXtdoXoYoMeFx3LSGJJLly61z4UbU1L7ePvtt3Mhc9J6qtiNuvfXrl1ru/Yr6Hdjfobhfy1fJ84NgVoVIACs1SvLeSGAAAIIIIAAAgggUAYBhRgrV64006dPN+PGjTOjRo2yIZ0LA/fZZx97VIVn/uJCPhfkKXjo2rVrLlhz60Z1AfaDkzAA9LvSRq3nKvnigpT58+dv1CXXD0UmTZpkm+b2ExfyaR0CwDLccDW0y7gA0L+/wtPVPbXXXnvZgNAPrrWeX0nqdyEPA8C49RTih93R3T3sAkAdx5/gp4YuB6eCQN0JEADW3SXnhBFAAAEEEEAAAQQQKF7AjfunMf9ct18Xfunfqupz4wH6M92qe6G66y5fvrxBmOZmzXXdcaMCuUIDQNc92A8H4wLA119/faOx90odANIFuPj7rZa2TBMAhl3j33//fdu9vRwB4IIFCxLvfdkrIHTd9JmpupbuRs6lHgUIAOvxqnPOCCCAAAIIIIAAAggUKaBQT118//73v5uPP/44V+mnkGu//fYzn3zyibnkkktsd8Yw8EiaBMF1rXWVR/kq+6JCvmqtAPS7DbtQJZwEpBKTnxR5ydmsRAJpAkA/LNYzlNQFuJwVgGHVn6swdF3jS0TCbhBAoIICBIAVxOZQCCCAAAIIIIAAAghkXUBBlbrFauICjf+nCT20KCBQl2BV+Wn8v3nz5tkAsGXLlg0mFHBjloVhiBsTMG2wl2+9Uo4BqPMrtguw2qEJHfwJFKJ+5nf1VPDDUnsCaQNAPUuaLMdVw0aNXSmdxgaASWMA6h5U1aGblbqxs3vX3tXkjBDIngABYPauGS1GAAEEEEAAAQQQQKBJBRRk+BMXqDFRFWx+F2B1H3zzzTdNu3btbCCoxe9e6GbwdRN2NLYCUPt3M/uqe/FTTz1ldttttwYTi6hrowvmkmYBLiQAdF2a3QXyZxr2L5pvo5/TvbJJb+mKHDxNABjOyvvggw/a2XgnTpxo2+hCP/+/FcIXMwagAkD/eHoG1SV+2223jZwF2M3UXREsDoIAAiUXIAAsOSk7RAABBBBAAAEEEEAAgWoTUNWdPyNxtbWP9iBQDQL+7NzV0B7agAACpRMgACydJXtCAAEEEEAAAQQQQACBKhHwg4xwBuIqaSLNQKDJBdys3pq1m3H+mvxy0AAEyipAAFhWXnaOAAIIIIAAAggggAACTSHgwoytttrKHp4utk1xFThmtQuEXdHp5lvtV4z2IVC8AAFg8XZsiQACCCCAAAIIIIAAAggggAACCCCAQNULEABW/SWigQgggAACCCCAAAIIIIAAAggggAACCBQvQABYvB1bIoAAAggggAACCCCAAAIIIIAAAgggUPUCBIBVf4loIAIIIIAAAggggAACCCCAAAIIIIAAAsULEAAWb8eWCCCAAAIIIIAAAggggAACCCCAAAIIVL0AAWDVXyIaiAACCCCAAAIIIIAAAggggAACCCCAQPECBIDF27ElAggggAACCCCAAAIIIIAAAggggAACVS9AAFj1l4gGIoAAAggggAACCCCAAAIIIIAAAgggULwAAWDxdmyJAAIIIIAAAggggAACCCCAAAIIIIBA1QsQAFb9JaKBCCCAAAIIIIAAAggggAACCCCAAAIIFC9AAFi8HVsigAACCCCAAAIIIIAAAggggAACCCBQ9QIEgFV/iWggAggggAACCCCAAAJNL7D//vubGTNmmDZt2kQ2Zu7cueaAAw5o+obSAgSqUKBfv35m8uTJZquttrKtW7dunTnttNPMLbfcYtyztWTJEp6hKrx2NAmBWhEgAKyVK8l5IIAAAggggAACCCBQIYGmDCxefvlle5a77LJLhc6WwyDQOIELLrjAnH322WbRokW5gO+hhx4ye+21lw0BV6xYYcN1AsDGObM1AggkCxAAcocggEBRAnrT0rVrVzN+/HgzevTo2H2kXa+oRjRyo6efftrsuuuuiedw++23m5/+9Kf2jVn//v3NvHnzNjrqzjvvbO677z6zzTbbmDPPPNPcfPPNjWzZPzdPqrT49NNPzfvvv28WLFhgpkyZYubPn1+SY6bZidqlc2zevLk55ZRTzN13351mM9ZBAAEEEKghAQLAGrqYnErZBaJCa/8ZuvjiiwkAy34VOAACCBAAcg8ggEBRAmmDvbTrFdWIRm509dVXm8GDB5s//vGPplevXhvtTV00Hn/8cVth8PHHH5sxY8aYSy+9dKP1TjjhBHPVVVeZd9991xxyyCHmtddea2TLGgaA+j8/fFS7dJyjjjrK/PjHPzabbbaZufXWW83w4cNtd5JyLy4A3Hzzzc0ZZ5xhFJKyIIAAAgjUl0BcAKigo3PnzhbjlVdeyVXp6ed63dh+++3NqlWr7Ota9+7dbVVUs2bNzIYNG3JfyKlaaujQoXa99u3bN9iX3lf06NGjwc9cdVW4n/q6IpxttQq4rr+zZs0yJ554YmQzw+cp/BLY7y7s3+/a2dSpU3P79Z8//8vrQp4/7TPsruyO4dr1zjvvmI4dO9ruzDrO7373O/ueWs9geFz39yDpy/RqvXa0C4FaEyAArLUryvkgUCGBtMFe2vUq1OwGh8kX3B199NHm2muvNZtuuqn5l3/5F3P//fdHBoX5gsRiz829ydL2cdWHe++9t7nsssvMPvvsY2StULASIWCx58R2CFSrwEmnDjXf/s6uuebdOXO6+fPjiyKbu3OnXcyAE0+1VbBu+curL5kbrpkYe3q9eh9junb/v7HR1q1dY66+8hLz/nurGmzj9r3sjdcj9/f1b3zTnD5spNmqRUvz9orl5trfXG4++ugfGx3X7ef9996NXadarwXtyoZAVACo16FOnTrZ1yyNE6jxzhYvXmy7PCqAaNu2bW7MszAU8btDKlhQMLh06VIbILrAQ2OlKUDxq6mS9qP1WRBoagEXaE+cODG210z4POl5aN26tb3/oyoF58yZY58F7VvBm74E7tatm+nZs2fuPaOek5UrVxb8/IXdkW+88UYbCKrXj3qcqKtyixYt7LOsRc/52rVrG4T67tmLa09TXxOOj0C9ChAA1uuV57wRaKRA2mAv7XqNbE5Rm+frunv55ZfbCjd17913333NBx98EFnh9+ijj5o99tgjtkKwqMZ9uVGaAFD71jerv/3tb+2bRAWWp59+erGHZDsE6lIgDOccQlQI+MMuXc3RfQdEOsWFemG46DZev369mX7jNea1Jf8cz0xLvgDQP37U9uF+CADr8pauyEnHVSz5Y5j5geCkSZNsu9y4fQoV+vTpExkIvv3227YC0AUmYcjnB4BJ+4mrtqoIEAdB4H8FigkAfTx3/ytMd12F9fvwy2E9C4MGDWpQEej2E3ZBLuT5S+qqHP4d8J9VHTuuPdwcCCDQNAIEgE3jzlERyLxA2mAv7XpNBTJ79mxz6KGH2nH0wuBMbVeF3TnnnGNULbjTTjttNMZf2pCumPMrZN99+/Y1qkRUF6qBAweaBx54oJhDsg0CdSewxRb/Yk454yzz9W9skwvjXCAYVvX51XeL5j9kZv/+n93f436u37nAzg8H3TG3a9PWhMdICgD9tqr6b8f2HYzfDv/iUQFYd7dyxU846YO/C96SAkD/dxpf1w8OCgkAk/ZDAFjx24IDRggU0wXYhXnand7b6QsfV00bdg/2u9b622lb13U3DACTnhtt54fzxQaAev7i2sONggACTSNAANg07hwVgcwLpA32ktY76KCDzFlnnWVDti233NJ88cUX5sMPP7RdbUeNGmXeeust66RKPE2uoZnT9CbEX+Im8lAgds0119jxg5LG5dNxNInJM888Y370ox/ldv2DH/zAaKwW9yZIk10MGDBgowq7ESNG2Mq/Z599tsH22k7dl7SdujypG/F///d/m4ULF5oLL7zQPPHEE3nvgUICQO1MlYiaTU7jEcrVLRqfZezYsebYY4812267rf3x6tWrbWWj76yfa2ymcePGWbNWrVqZzz//3CxfvtyocmPChAm5fcbNwKhred5559mKSV1TTVby6quv2rETVXEpE9eFSztzXb5UabnffvvZLtYtW7a02z333HPm3HPPNQ8++GBeK1ZAoDECrkIvqUut9u/CvKjuvi5w27D+kwZde92+w2pCrX/gwYeZaddNatCFNykA9EO9uQ/eZ/ocN/DLLsTRXXwJABtzR7BtGgEqANMosQ4C/xSIe9/kfj5kyJDcJCDhhCBJE+741YHqau8vfrf6kSNH2l8VU4HbmAAwrj10z+fJQKBpBAgAm8adoyKQeYHGBoAKxn7961/boEdBnb6h1HgieoOiceyWLVtmTj31VDvWyGGHHWa/Qfzoo4/sN5JPPvmk9dPPVbmnwEjVA/5EHi40jBu3z12AuJDNBXuPPfaYHTtF1YGXXHKJef755xsEfZoAQ2MFhhWE06dPNwohX3jhBXPRRRfZoEvnoy5N+hZX47Xkq9IrNAC87rrrzEknnWT+9Kc/GYWrWhT+3XXXXXZcGAWoCh81ptKwYcNstww5q50aqF3LPffcYw4++GA7McqvfvUr06VLFzu+zNe+9jUbKt50002xb2S13fXXX2+vhyYlUUWiFtkpUNSMxZpROQwAf/jDH5q//OUv5itf+Yptn67vySefbPRmWBOrHH744bn2Zf7B4QSqUiCqW29UZZ2rDIz6navO22qrFrkAMOpn+QCSAkD/+H964N6NKhf9fRMA5pPm940VKGYMQD+AyDcGYNouwIwB2NgryfaVEHDjWOq9mAvqosbWUxd6FwCuWbPGBnauim7u3LlG7y815p6bUMQ9hxoTcIcddsiNwan3xdrOjcEXdsFPem7SjAHouvonVQIntUftY0EAgcoLEABW3pwjIlATAv4sfPlOyJ/ZT+uqSmzmzJl2AH11DwiDMAWDGsxYFW3uTZIq/Tp06NCgC65CPlW1KZTTgOF+pZ+qxjS7oAYsVoVf0hI1hp+Cvd69e+eq6VxFoGbcdWOu/H/27gNQiuru+/hBqkaKGvVBxRbwJWAFxYoSwRZr0CAqYgFUxIKKigVEsRsRC2IBRSCoSFQ0tiiIJXaNj4oSxJIHwUIMotEIobz3d65nPfcwuzO7e8vO3e88DxHuzs6c+ZzZvXd/93/OcasEq8JPFYoTJkywp1FFoAJEHbdnz55VFuVQ8KcKOwWDqpLLteUbAEb9cKlgtU+fPnalXlUw+pt+wJSzAkKFgPvss4/9wfL777+vYqn26gdIhbOuGi/8TbYs9MPc1ltvbSsFFR76m65b1XwbbFAxzLLiHP7wMF3ne++9Z3r37l0l6NOKcgp5k/Rh3D3I4wjECSRZ2KPQANAfXpy0HeEiILmGKkcFkgSAcdI8XqxAIasA65yuAkl/z7Z6bzhnWhhWuEDEDX3MtppwsdfI8xGoToFwZV1/Zd/w9eQPnXW/pHWvn3AV4HC1bbfqrv/zd1QFYq7Vs+NWAU4SALoFe6LaU52uHAsBBJILEAAmt2JPBBDwBIqpAFRlmCq89MONgqFwU5ikajF/zj0FWeEQXLVhnXXWMffff78599xz7TBXHdst7qHjJJkPz63i+8ADD9gQygV7Wn1NlYr6ujadT6vtKuDTkFa3SrBWWFOlnFt9V2HlFltsYSvfFHSGm4JBrZLoHzvq5io0ANTx9VwXWjZo0MBeVzjs2Dk1atTIVlbqN7VaRCTbYid+G8MfJF3F5BtvvJE12NTw565du1aZnFqmqk4Mhy37Hwz9ikFehAjUhoAL+sJFPap7CHDPXsdUrPR7Q5WVgLNVAEYFlM4iavERAsDauFM4BwIIIIAAAgggkB4BAsD09BUtRaCkBIoJAPVcDftU1ZwbUhpenMJBhXduaK2Gz6oS7NVXX7VVgQq3FPw9++yz5o9//KOdN0XVaRrW6oI5/XbSn9cvG6AW+FAApbnuFOSp2k1BmIbHdu7cOfM0N6z4T3/6kw3Uwn9rRxfauWEbUedUpaCerwo8/fY125ZvABgOAc41L4w7p6r2OnXqZIcnP/roo7aKTysaK4DVcFwNwY7aolaTU0AbFeS55zuvsAJQ8xYOGjTIDg32txNPPNEeT/3MRO4l9fKvV41xC3joom654WobxkV9TY8nWQQknB8wbhGQcN7BbAFgtpWEXWdEzTF4XP9Ts84RWK86kYtBAAEEEEAAAQQQiBUgAIwlYgcEEIgSKCYAVHikYbNRoY87lxuW4Kq/wmo1BYhabEIhlSr4VPXWrFkzG9gpaNL8cXfeeedqK/tGXYuOrbnv1l9/fVuVp2NrUQqdW4Gi28KKv4ceeqhKRaD2C4dMZLt7wmHRUfvlGwCGi4CEQ0SytcUfgqLh2TLV8GQNd9Zjmp9P4aKqMN0WtZqcqvtyDdcN+1TH8ieoDgPAJKvm8epEoDoEsoVrUYt9RM0X6NoQVYnnr/gbtlXzgd4z7lYzd87szENRAaALHps0bbba/tlWLM5VMRi32El1mHIMBBBAAAEEEEAAgdISIAAsrf6gNQikRqCYALCQCkDBTJ8+3c7rp8pBVekpqHOLgigE1Jx9J510kq0WUxiVbQhuFLI/59/2229v5ynUnHduIQs9xx+arPnsNH+ePyeg9klSAZi0k/MJADWHn9qqYNENe05SAZitLbpWzV+oP1qdV9fpz+1XSAWgFkPRUO2oVYCjwmACwKR3CvtVh0AYAkaFf+48SeYLDNvkgrpcYaEeiwoAXegYFdxlW32YALA67gqOgQACCCCAAAII1B8BAsD605dcCQK1KlBMAFjIHIC6uAsuuMBceOGFdqVZrXL7xRdfZBYJUQA2evRoc++995rf/va3dqVdf16+OBx/DjtVJ2rzVxx2z3dzEWp1YQV04arA2i9uDsC4trjHkwaAmlxZ162J1TW81lUtxs0BmLQdqobUcOWPP/7YbLvttvZphcwBqJWFtVCLDP1FQLINASYATNpD7IcAAggggAACCCCAAAII5BYgAOQOQQCBggSKCQALWQVYjXSB2MKFC81mm21mK8mGDBli2+8W7vjhhx/s4iFPP/20nWcv6eaO3aJFC7s68QsvvJAJF/1jqKrw6quvtpV2v/jFL8zNN9+caYPbT5WDGp780ksvrbYKsMI6zQH47rvvmsGDB1dZIThsa5IAUJbXXXedHYqsPjniiCOqHFNh64ABAyJXAT7ggAPscx9++GG7Qq9CVV3bjBkzqlyTVuLVnIxffvll1gCwmFWACQCT3qXshwACCCCAAAIIIIAAAggUJkAAWJgbz0Kg7AWKCQCFp7n2rrjiCrN8+XJz66232qowhW/Dhw83hx56qPnkk0/swhThIhRunrtvvvnGPu5W6NUx3TBeVf9pvjmt1JvPpmMrSFObsi1m4arqtGKuVsvNtpKvQr6jjjrKvPfee0ZDXzVfoNqrYcObbLKJDS8VzOXasgWACttUSaewb99997XDcydPnmyP7VYidsfVvtOmTbNDp1988UU7v58qFDWMWvMkrrnmmub666+3KygrEFR1ZcuWLe2iKgoDt9lmG3PRRRfZ4daaB1ABqLawAlBf0/O1aMu6665r2+OGT2vYr65FC4sceeSRDAHO56ZkXwQQQAABBBBAAAEEEECgGgQIAKsBkUMgUI4CxQaAMlPFmSr4VMW29tprm1WrVpnFixcbDa/VcN/PPvtsNVqFSgMHDjQffPDBakN83TBeVapFDd+N6ye3Sq2CPQ1R1aq4UZuuvXv37jYEyzXM+Pzzzzcnn3yyXfCkUaNGdljy3LlzbbjoL6iRrV0uANx4441X20Uh5ddff21DNYVu2Vbr1RMVAirgU0XkBhtsYBo2bGhUKfnOO++YESNG2NWT3aag8KqrrrKVfmuttZZZsWKF+eqrr+xKywry3BYVAOox9aWCSK3U3KpVK7Ny5Urz0Ucf2TBWVZvnnHOOba+r3GQRkLi7kscRQAABBBBAAAEEEEAAgeIFCACLN+QICCCAAAIJBBTennjiiXaVZlV6siGAAAIIIIAAAggggAACCNSOAAFg7ThzFgQQQKDsBVTtt+OOO9qh0FOmTCl7DwAQQAABBBBAAAEEEEAAgdoSIACsLWnOgwACCNRjAc1rqLkc33//faNFUMJNcyVqaPG8efPsfIDhXIX1mIZLQwABBBBAAAEEEEAAAQTqXIAAsM67gAYggAAC6RfQAiCa23CLLbawqx/fdddd5sEHH7TzH55wwgnm+OOPNz/++KM56aSTzBNPPJH+C+YKEEAAAQQQQAABBBBAAIEUCRAApqizaCoCCCBQygKqAtRCLIcccojRwiVa+EQLu6jaz61A/Morr5TyJdA2BBBAAAEEEEAAAQQQQKBeChAA1stu5aIQQAABBBBAAAEEEEAAAQQQQAABBBCoFCAA5E5AAAEEEEAAAQQQQACBRAKXXXaZOf/8882iRYtM3759zcyZMzPP02JP3bt3t/PBduzYMdHxanMnzUE7ceJEM2fOHNOjR4/aPDXnQsAce+yxZsyYMaZ58+ZWQyMkBg0aZCZNmhSrM3v2bLuPXlf+33M9Mel+sSfPYwdeY3lgsSsCdSBAAFgH6JwSAQQQQAABBBBAAIE0CigAHDx4sFm2bJld/Gn48OH2MtwHf00BUWwA6IKSqVOnmv79+1cbE+FEtVFyoDwFXHD+wgsvZMJnBeZdunRJFAKWcgDo3hNGjx5tZs2aRcie573B7gjUpgABYG1qcy4EEEAAAQQQQAABBFIsoA/7AwcONEuXLq1SSafQTqu9a1uyZElRFYAEgCm+QWh6pEBUNV4+gXRaAkD3CwFuAwQQKE0BAsDS7BdahQACCCCAAAIIIIBAyQm4APDll182nTp1ygwDHjdunNl1110z7XVDgN2wYD2wYMGCKvv36tXLfPvtt3bhKG0zZswwV155pa0gcl8bP368PW6zZs2MFptyQ4/1uD+cUvu5akFXbdWkSRN7XFeRmE/gUnLwNCi1AvkE2gr6OnToUOW+1T9yBYD+c1SZe80119jKXH1dr5umTZva11M45Nh/nfjP80N+Pc+9tqLO8+GHH2ZehzrG/fffb6uB/WH2UdfkXov6RYJe13qt5jMkOrU3Aw1HoI4FCADruAM4PQIIIIAAAggggAACaRFw4YCG/5566qlm7NixmbBBoaALARUAKhRUyKd5zhT+Kdhz1YF6rF+/fjb003x8+reCEoUXLlRwQ4AVILRp0yYzVDIM8qKGID755JM2EGR4YlrurPrbTv8ezFUhp7C8ffv2NiR3Afdrr71mXx/ZAkC9bvbff/9MsB7upzDRD/BatmxZ5fjuNeYPR27Xrp2d59MfrpzrPLleY9muyQX9LVq0iHx/qL93A1eGQN0KEADWrT9nRwABBBBAAAEEEEAgNQIuADz77LPN0KFDjUK/5557zowaNcqGgYcffri9lqjFCvxAcK+99sqEg1oEwQ8RogJAd0z912+DW0BBwcfnn3++2uIefrDI/GSpuc3qVUOTBIBR1al+eHbzzTdnfV05LHcMF7LrNeECPy3W47djo402qvL686sUFy5caOf51Jx+UYFleJ5sAaAL+fxqQHdNer/Qe0hYKei/zuvVTcDFIFAiAgSAJdIRNAMBBBBAAAEEEEAAgVIX8MO34447zrRu3dqGgK4KyQUVp59++mqLAVRXAOiqB0MrN9TXH3KoYYXaWKCg1O+s+tu+JEOAo/ZJEgCGw3g1pHb+/PmRAbzO4YL63XbbLVNtqHAwLgDMdZ5sAeA999xjh9Q3nfEAACAASURBVAf7i/kQANbf+5wrS4cAAWA6+olWIoAAAggggAACCCBQ5wJ+AKihguGCILnmKquuADCqAtDBhNVWDAGu81uGBlQIRC0CIhj39ajAPEkAGB431+uvmArAXOehApBbHIH0CBAApqevaCkCCCCAAAIIIIAAAnUq4Idvbl6/9ddfv8rCA2pgkjkA3fyA+Q4BDodLuuolzZf20ksv2fnLdEzNAajgom3btrZ9DAGu01unrE/uKujCefXcvJcaalvIHID+MN9u3brZe3/evHmZCkB377tFQZLOARgOAc51nmLmAGQIcFm/LLj4OhAgAKwDdE6JAAIIIIAAAggggEAaBcLqOz+00FDCsFIobhVgLRASBoAurNACBlokRMOMXajozFzo17x5c/slN/xXf/eHAD/66KNGwYiGIU6ZMmW1Yclp7APanE6B8J6NWvU231WA/aG5CuT/8Y9/mM0228wu9KHh+IWuAhwGgLnOo95wK3c//vjjZrvttku8CjABYDrvZVqdXgECwPT2HS1HAAEEEEAAAQQQQAABBBBAAAEEEEAgVoAAMJaIHRBAAAEEEEAAAQQQQAABBBBAAAEEEEivAAFgevuOliOAAAIIIIAAAggggAACCCCAAAIIIBArQAAYS8QOCCCAAAIIIIAAAggggAACCCCAAAIIpFeAADC9fUfLEUAAAQQQQAABBBBAAAEEEEAAAQQQiBUgAIwlYgcEEEAAAQQQQAABBBBAAAEEEEAAAQTSK0AAmN6+o+UIIIAAAggggAACCCCAAAIIIIAAAgjEChAAxhKxAwIIIIAAAggggAACCCCAAAIIIIAAAukVIABMb9/RcgQQQAABBBBAAAEEEEAAAQQQQAABBGIFCABjidgBAQQQQAABBOqrwOzZs02HDh1Wu7z333/fdOzYsdove++99zYTJ040c+bMMT169Ki241922WVm8ODBZvTo0Wb48OHVdlwOhAACCCCAAAIIIFA/BAgA60c/chUIIIAAAgggUICAAkBtNRH2RTWHALCATuIpCCCAAAIIIIAAAkULEAAWTcgBEEAAAQQQQCCtAgSAae052o0AAggggAACCCCQjwABYD5a7IsAAggggAAC9UogLgB0FXsbb7yxve7vvvvODBo0yEyaNMn++5lnnjHdu3e3f1+wYIHp27evmTlzpjn22GPNmDFjTPPmze1j48ePN/379zfueF9++aVp166dfdx/Xq5j6jEN9T3//PNNkyZNzLJly8w111xjh/yGQ4B1XW3atKnS1nrVcVwMAggggAACCCCAQF4CBIB5cbEzAggggAACCNQngag5AP1ATgFf69at7RDhcPjuuHHjTK9evTIhmwsTTz/99Crz/Pnh3KxZs+xj66+/vg3v3L+XLFliz+EfU+3Qvu4xFypOnTrVholqW5cuXez5FSa6OQAPP/xw20W1Nay5Pt0PXAsCCCCAAAIIIFBfBQgA62vPcl0I1LCAX/WS7VR+dUoNN6fkDq+gYMKECaZp06bmlFNOMQ899FDJtZEGIYCAMXEVgL6RC+Bee+01u4BHtucq8Bs4cKA5++yzM5WC2vfzzz83V155ZZVQT8f3Q7+hQ4dWCe/8x/baa68qgaMfCC5cuNAGgNrmz59P+MfNXWMCtbXgjH7OaN++faaqtsYuiAMjgAACCCBQJgIEgGXS0VwmAtUtoB/Mu3btmhl+Vt3HT/vxXADYrFkzc8YZZ5j77rsv7ZdE+xGolwJxAaACuH79+tlr1y81li5dahQAuiAvajVf/zk+mlYWDqsD9bgLDPU8hXr+Mf0A8LjjjqsSiIQBoIYGq33aWA24Xt6uJXFRBIAl0Q00AgEEEEAAgbwFCADzJuMJCCAgAQJA7gMEEKgPArkCwHDIb/jvfCoAnVXUKsDVWQGo4G+33Xajcqo+3Jwleg0EgCXaMTQLAQQQQACBGAECQG4RBBAoSKA2AsBwuF1BDeVJCCCAQA6BJAGgPz+fqgFnzJhhhwCHcwC6IYujRo2yw39dJZ//XuYqB1u0aGHn7gvn+auOOQDdvIJR1YncDAgUKxAXAGZbAMc9b9GiRWbLLbe0zVBVrJur0l9wR9W2n332mZ1Gwy2sk23BHfea+fbbb41brMe9Rou9Vp6PAAIIIIBAfRIgAKxPvcm1IFCLAgSAtYjNqRBAoMYE8hkCrLDCbS608EMJf4XgMARxQUdtrQLshhO7VYJrDJADl51ArgAwaqEcvRZ0H2rTMPV58+bZ0M+taK0Vtd2iNm7OPwV5WkVboZ4CwKOPPjoz/2VUaB4G8+6cWiGbDQEEEEAAAQQqBQgAuRMQQKAggXwDQP8HfX0Q1rx4m266qT23Jsa/6aabMh8Q3L5NmjRZrW3hb/X1YUKLbLRp08Y0bNjQ/Pvf/zbPP/+8GTlypHnllVcyz/fnynrppZfMxRdfbDbffHPz0UcfmTvuuMMMGzbMzuulr+vve+65p1l77bXN8uXL7YT6t99+e6Z97qB+pc4uu+xijjnmGNOyZUtz//33m969e0cuEKAPKWeeeab59a9/bRo1amTb+9xzz5nzzjvPVkK4rXnz5ubSSy81Rx11lNlwww3tl7/55hvz2GOPmQsuuMBWRrAhgAACCCBQ2wK5AsDwMT8Q1Pdet1K1gjn/+/KUKVOqrJyta/IXAbn55pvtZbrgPdfiOHEVirXtxfkQQAABBBAoFQECwFLpCdqBQMoECg0A33rrLTtER6HbjTfeaA4++GAbuCnAu/DCC20Q6La4IcD33HOPrQp45513zOWXX24/LJx66qn2A4YmwtcqnE888YQ9nDvW008/bT9A3HvvvUbD9Fq3bm123nlnW2mgSiCFbYsXLzbXX3+90QeSAw44wAwZMsTsscceRs9VIKcqH23uA8if//xne8wRI0bYNigEVEAXVhYpFNR5fvzxR3PFFVeYRx55xF6vDGbOnGn2228/e1yFfw8++KDRip8vvPCCDTNVMXHWWWfZxQg+/fRTe91+YJiy24fmIoAAAgikVCBXwBYOi08aAOoXYfr+OHXqVFsN6L7H7r///vZ7tT+k3v/+q2H04erYBIApvbFoNgIIIIBAjQsQANY4MSdAoH4K+MPesl2hP7ePq+r7/vvvzUUXXWTGjh2beZoCOwViL7/8sp1Xy225AkCFbaqa++tf/2p69uyZCeX0XAV/V111lQ0GVcmnzR1L1Xyq0FN7wvM0btzYvPjii6sdT/vpOTqPKgFPO+20zIcTBYI6j65JIZ6/hQHghAkTbJWggk+Fitq22morG0bq2lXZp3Bx/Pjxpk+fPnblYK366W+aP0wfhBQQKgRkQwABBBBAoDYFqACsTW3OhQACCCCAQPUJEABWnyVHQqCsBAqtAHzjjTfM7rvvXsXKVQi4ifbDYE5Dc/1gUI+/+eabZosttrBhnCr1wk3BoOYS0vDgBx54IBMAau6gLl26VAkMXTj4ww8/mBNOOCFTNegfU5WAd999tx2Ge8ghh5i5c+faCkBV5KkS8fjjj1+tDWEAOH36dPPb3/62SgAYPmmnnXayFRANGjSww4j9YczaV4GhhgFr+HCvXr3M66+/Xlb3HReLAAIIIFC3AsXMAZhtCLCbA1Dfn/3FcXSlSeYA1PdDPU/zCVIBWLf3B2dHAAEEEChdAQLA0u0bWoZASQsUGgC6yb79i9OQV4V8K1euzMzvo8ezVQBmCwz9Y6raTgGaKub0YSBXNaF7TOGkjp1tU6ioob4aZqzQMW6S/TAAHDp0qNG8R6qCVBWg/rjhxO6cccOetZ8qDTt16pRpR0nfKDQOAQQQQKBeCWSbp9dV/cetAjx69Gj7vdCfA9AN+9X3zQ4dOlgvHU9TaiRdBZgAsF7dZlwMAggggEANCBAA1gAqh0SgHASqMwCUV9RKnNnCsPDDRTbvZcuW2YU7/A8aUdWESUI3nUPX7KoTFGTmGwDqGFq0RBUQmmtwxYoV5osvvrCBnoYQa97AXAug+NfprzZaDvcb14gAAggggAACCCCAAAIIIFC4AAFg4XY8E4GyFqjLADBJBWDYOaVQAei3SUN9jzjiCLsAiIYqv/vuu3aBkc6dO9uJ0KOCyrK+4bh4BBBAAAEEEEAAAQQQQACBggUIAAum44kIlLdAXQaAko+bA7CQALCQOQAVLLoqw/CcUVWN4T4a/qyVinfccUc7XFl/zzUHYHnfdVw9AggggAACCCCAAAIIIIBAIQIEgIWo8RwEELDDYbt27Zo1/AqJ3NDWqDkAtW8+Q4C1v+bTGzZsmHnppZdWW7VX8wdpDkBV1Wm4rYbLJqkAzLYKsEI6LQBy6KGHrrYKcNIAUMfQysS77babXeFXcxu5Tav9HnbYYZn5Cm+55RYzYMCAyFWAtRjJddddZx5++GFz8cUXcycigAACCCCAAAIIIIAAAgggECtAABhLxA4IIBAlUBsBoIbJ3nvvvWattdYyAwcONAsXLrQr/6pCTptCPg2bfe+998zll19uHnroIbswxtlnn2022WQTuxqggjRtSQJAhZCam2/x4sXm+uuvtwt9KHAbMmSI2WOPPczTTz9tz+cW7sh3DkCtFnz00Ufb9ioQ1Qq+J598sjn99NPNv/71L/uYVv1VWDht2jTTrVs38+KLL5qRI0faisczzzzT7rvmmmva9l166aXcnAgggAACCCCAAAIIIIAAAgjEChAAxhKxAwIIZAsAu3fvHoszfvx4o9X9CqkA1MHPO+88c+6555r11lvPrhKsIbKaN89tWlRDIVqbNm1Mo0aNzNKlS83cuXPtCrs6t9uSBICad09Vdaos3HPPPc3aa69tli9fbubPn28r/zTU19/yDQD1XFXvHXPMMWaDDTYwDRs2NBp2/M4775gLLrjAzJo1K3N4hYAK+LSScbjviBEjzFNPPRVrzw4IIIAAAggggAACCCCAAAIISIAAkPsAAQTKXiDpKsBlDwUAAggggAACCCCAAAIIIIBAKgUIAFPZbTQaAQSqU4AAsDo1ORYCCCCAAAIIIIAAAggggECpCRAAllqP0B4EEKh1AQLAWifnhAgggAACCCCAAAIIIIAAArUoQABYi9icCgEESlOAALA0+4VWIVAbAlrQqH379qZv375m5syZtXFKzoEAAggggAACCCCAQK0LEADWOjknRACBUhMgACy1HqE9CNSeQHUEgFrkaPDgwWb06NFm+PDhtdd4zoQAAggggAACCCCAQEIBAsCEUOyGAAL1V4AAsP72LVeGQJwAAWCcEI8jgAACCCCAAAII1AcBAsD60ItcAwIIIIAAAggUJOAHgN26dbOVfIsWLTJbbrmlPd77779vOnbsaP8+btw4069fP/v3ZcuWmWuuucZ8+OGHZsyYMaZ58+aZr82aNctMnDjRbLzxxnbf7777zgwaNMhMmjTJ/nv27NmmQ4cOmeO3adPGPr7XXnuZQw891H69RYsW9vjazj//fNOkSZMq7dl7773tOb788kvTrl07e/4FCxaYadOmmYEDB9r99W+GNhd0W/AkBBBAAAEEEECg3gkQANa7LuWCEEAAAQQQQCCpQBgAKmybN2+eDf00tFf/VnD33HPPmVGjRpmxY8faYb4KA/fff38bsLng0A0B1jFbt25tj+GCujlz5pgePXrY5/Xq1csGfgroFOIp7HMBoALG8ePHm/79+2ee++STT9p/+0ONXcjonqvrVRD57bffZtrk2q7nsiGAAAIIIIAAAgiUtwABYHn3P1ePAAIIIIBAWQtEVQC6IM9NDzB16lQbACpgmz9/fqYi0MHlmgMwnGJA1X/a/KpCFwiqAtD93VUL+p2j8FDHU2WgCwBdsBgGjX7bCQDL+hbn4hFAAAEEEEAAAStAAMiNgAACCCCAAAJlK5A0AFSI5kI1DbfV5oYHhwFgOFR46dKl5rXXXjNXXnmlrfhzoZ2O4VcERgWA/nBhDSXWpoCSALBsb1kuHAEEEEAAAQQQKEiAALAgNp6EAAIIIIAAAvVBIJ8A0L9ef3jwwoULM6sAxwVz+VQAhsFi1BBgKgDrw13INSCAAAIIIIAAAjUvQABY88acAQEEEEAAAQRKVCBpAOiHfJoDUNWAbk5AXZoWD/Er85YsWWKH+bpqwBkzZiSaA9AfAuyHjKpAVHjYtm1bhgCX6L1EsxBAAAEEEEAAgVIWIAAs5d6hbQgggAACCCBQowJJA0AFcP7QXjXKhXpu/j2t+qsFPLS51YI1TNhtbt4/N6xXKwm/8cYbZptttsksAhLOAegPAX700UftgiOak3DKlClVhhMzB2CN3iYcHAEEEEAAAQQQSL0AAWDqu5ALQAABBBBAAIG0CvirCc+cOTOtl0G7EUAAAQQQQAABBEpcgACwxDuI5iGAAAIIIIBA/RFQxWHr1q3t8GBXteeGC9efq+RKEEAAAQQQQAABBEpNgACw1HqE9iCAAAIIIIBAvRUIVxJesGCB6du3r6H6r952OReGAAIIIIAAAgiUhAABYEl0A41AAAEEEEAAAQQQQAABBBBAAAEEEECgZgQIAGvGlaMigAACCCCAAAIIIIAAAggggAACCCBQEgIEgCXRDTQCAQQQQAABBBBAAAEEEEAAAQQQQACBmhEgAKwZV46KAAIIIIAAAggggAACCCCAAAIIIIBASQgQAJZEN9AIBBBAAAEEEEAAAQQQQAABBBBAAAEEakaAALBmXDkqAggggAACCCCAAAIIIIAAAggggAACJSFAAFgS3UAjEEAAAQQQQAABBBBAAAEEEEAAAQQQqBkBAsCaceWoCCCAAAIIIIAAAggggAACCCCAAAIIlIQAAWBJdAONQAABBBBAAAEEEEAAAQQQQAABBBBAoGYECABrxpWjIoAAAggggAACCCCAAAIIIIAAAgggUBICBIAl0Q00AgEEEEAAAQQQQAABBBBAAAEEEEAAgZoRIACsGVeOigACCCCAAAIlLjBu3DjTr1+/yFZ+9913ZtCgQWbSpEk5r+Kyyy4zgwcPNqNHjzbDhw8v8SumeQgggAACCCCAAALlKkAAWK49z3UjgAACCCCAQEZAYWCvXr0ShX4+mx8A6ut+GPjMM8+Y9u3bm759+5qZM2eijQACCCCAAAIIIIBAnQkQANYZPSdGAAEEakYgqiLp2GOPNWPGjDFTp041/fv3r5kTc1QEUixQaACYLQxUNSABYIpvCJqOAAIIIIAAAgjUMwECwHrWoVwOArUhsPfee5uJEyeajTfeeLXTLV++3Hz99dfmueeeM2PHjjWzZs2qjSbZc6hdEyZMME2bNjWnnHKKeeihh2rt3ElPtN9++5mzzz7bdO7c2bRq1co0bNjQrFixwnzzzTfmzTffNKNGjTJPPfVU0sNF7lfqAeBWW21lg8hf/epX5pJLLrHXzIZAXQuEAaD+vf/++2eq98IwT/9u3bq1+dOf/mSr/mbMmGG6d+9umjdvbpYtW2Zmz55tdthhB3tZCxYssMfRe6aCeO2jbfz48TaQd++pS5YsMR06dDDvv/++6dixY12TcH4EEEAAAQQQQACBeiRAAFiPOpNLQaC2BNyHVZ3PH9qmD7UHHnigOeKII8y+++5rGjdubCZPnmwDL82nVdObCwCbNWtmzjjjDHPffffV9CkTH182CkQPP/xws2jRIvPAAw/Y9r3++uvmgAMOMAMGDLD/XbVqlVHwoPYXuqUlAGzbtq1RW6+99tpCL5XnIVBtAmEAqKpZhdPuFxl33nmnadmypbn11lvtLzb0S5Ann3zSLFy4MDPsV43JNgRYj+k5c+bMMT169LD3vtvXHS98T622i+NACCCAAAIIIIAAAmUvQABY9rcAAAjkL5AtAPSPtMsuu5jrrrvO7LbbbnYYnELB2ggB87+amn+Gwr8HH3zQdOvWzUyfPt2ccMIJkRZ9+vQxI0aMMK+88ooZOHBgwV6lHgDWvDhnQCB/gTAAdO9zCvlU0Tx06FBbqfvBBx/Y0E+vUf1yo127dokCQL3+3XPcwiKqEvz888/NlVdeWSUczL/1PAMBBBBAAAEEEEAAgdwCBIDcIQggkLdAkgBQB9VQtnvvvdcOZbvtttvMaaedlve56sMTNMxPlZKq8unZs2fBwV5Si1IJANWO888/366iyryDSXuP/epKIGoOQDfM9+WXXza77rqrCf+r97aki4AcffTRkSsOa7jv6aefTgBYVx3PeRFAAAEEEEAAgTIRIAAsk47mMhGoToGkAaDOqQ+9t9xyi50TS5VvTzzxRHU2peSPpWG9d999t21nbV0/AWDJ3xY0sAQFogJAvZaOOeYY88UXX9jKP1cJqGkGnn32WRtsJw0AoyoAHYN7T3XDg0uQhyYhgAACCCCAAAIIpFyAADDlHUjzEagLgXwCQLXvr3/9q+nSpYu58cYbzZAhQzJN1tDYSy+91Bx11FFmww03tF/XELvHHnvMXHDBBeazzz7L7KshxcOGDTN77rmnWXvttY0WG9EHcs0fp3kG3aYhddrCCfRzPV+LUoSVaqr8UZs1F99vfvMbc+ihh9r5v3Tet99+21x88cWJFuv4wx/+YM4880y770EHHVRQd8lJHnJq06aNXThk6dKlZu7cudZUFYb+lm8AGNpoUZL58+fbqs1rrrlmtTa7fuvdu7fZYIMNzBprrGGrGp9++mmjlU81LLJfv36R1+oWPfAXVNA8iKqs2nzzze0wSwXG/qb+eeSRR+y5VEU6ZcoU+3C+7S4InyeVjUBUAOjmAWzQoEFm7j/NBaiFhvSaVHVr0gBQkP4cgG5l7tdee40hwGVzl3GhCCCAAAIIIIBA3QkQANadPWdGILUC+QaAt99+u13kQgGRVsHV5ubF22uvvcwLL7xgRo4caebNm2fOOussGx59+umntnpQw+O078yZM83WW29tP0Br3+OPP96Gid9++639ux7XFhUAqgrvjjvusAGewkIXMClM0qIlquo58sgjqwxVVUC18847m7///e824NI5FVSdfPLJdrjeV199ZQ477DDbvlybgj95heFn0s7XtU+bNs3OH/jiiy8aBYqqopSngrbNNtvM3HXXXVWGV+cTADobnUc2V199tdHiHOedd54NPu+//37r6zYN61ZFo1Y3/ctf/mLbo35TOKthzgolFVTKJdcQ4HBFVS20cNJJJ9nFURQs+tupp55qg8h33nnH7L777vahfNud1Jv9ylcgKgB07ykK3gcNGmTfI8L3mKjFPLTar8JuzRWoXy4osNfztfmrALvVfqkALN/7jitHAAEEEEAAAQRqS4AAsLakOQ8C9Ugg3wDQBUEK+rT6pTZ9ONaiF1oJ97jjjquiownxFW5p4QyFgCeeeKIN0PwASE/Qh3F9MFfVmBbOcB/W9V9XAeiHh1rR86KLLqpyLk3Kr2o+VZfdc889mbnqFFDpOt977z0bSPlBnwK5gw8+2IZSqnjLtb355ps2uEyyb9RxFFYqGJs6dar18jc3x+Kmm25qAztVJmlLGgCqsk7HVYioaiZV/LlNbg8//LCtglSAoZVPtU2YMMH2ieZ2DPtNfuqPCy+80PZHPgGgPBXAKNBVKKsg0W2q+NPqyTfccIPt60LaXY9eflwKAggggAACCCCAAAIIIJC3AAFg3mQ8AQEECg0ANRRYz91pp51s8KRhdQrXXHjnZBXwaBhwo0aNTK9evWwlmlbH/dvf/papAMvWC2F1joIxPfeNN96ww4ejtueff9507drVhpJusQoFgKpOjKrcy2dxi2ICwDgnXYuCO4WQsnXhatIA0NmoejJqeLIqJFUROGPGDDsEOkl7fN98AkA9T/3QqVOnKsOA3b3QuHHjzL2Sb7t5xSKAAAIIIIAAAggggAAC5S5AAFjudwDXj0ABAvkGgOEQYH/uKxdahc1QKKUwSMM/P/74Yzvvm4bVqSpN8wZmG3obBoCqKlOlWq4huG6evrACUNVvbtif3z5XkajhsXGr2xYzBNg5KbyUedTm+uK///2vDUs1TDlpACgbnSNbdeI+++xjqyL/+c9/mm233dbuq+GLudpTTADowkwNLVbgqM2FkFpB2YWU+ba7gFucpyCAAAIIIIAAAggggAAC9UqAALBedScXg0DtCOQbAIaLgLjKsCZNmuRssBaWcAGc5g7U0ODtttvOzsm3ePFi8+6775qrrrqqymIcYQCoSj5V9+UaghtVqeYWAYkKAF0QpirGuACwmEVAooZOR4HpmjW/oebgU3CaNADUNXbv3j32pnHzlCVtjztgvhWArsJQz3dhpoaIa0iwPww533bHXiA7IIAAAggggAACCCCAAAL1XIAAsJ53MJeHQE0I5BMAar44zWO3bNkyc8IJJ9gFLJJUAGZr9yabbGJ+97vf2T+77rqr+fHHH6vMX1dIBeDll19uzj333NUWAclWAZhPAKjFKrRohjZ3/Un7JEnFXU1WAIbtTNIe/zn5BoB6rio9tbiKhm2r2lNDwbWAgvpagbC2uArApL7shwACCCCAAAIIIIAAAgiUiwABYLn0NNeJQDUKJA0A3SIVWpBDQ0m1uq+2fOeSy9b066+/3q7I++yzz2ZWFy5kDsA///nPtsosnAOwOgJAtV3HVXWehrH27NkzE2TFdUkSp5qcAzBsX5L2FBsAasVhDdeWlVaNVtXnH//4R6PFWtwWNwdgnCuPI4AAAggggAACCCCAAALlJkAAWG49zvUiUA0CSQLAXXbZxVx33XVmt912MxqyecQRR1QJvlQVOGDAgMhVgFU1p+eqAkwr9Co41KrAmkvwpptuylyBmx9OQ4w1RFhbGAAWswpwdQWAaoNWNO7WrZuZPn26rQR01Wx+d7j9Nt98czvP4eTJk231ZE2tAuxs2rZtu9oqwGrXFVdcYVc7HjZsmG23trhVgFWhqVBWw4YLqQBUm5577jmzzjrrmLffftvePxpm/eijj2aoCml3Ndz2HAIBBBBAAAEEEEAAAQQQSK0AAWBqC84vbwAAIABJREFUu46GI1B3AtkCQAUzqqRT2LfvvvsardyqEEvhXRh4ad9p06bZUOzFF180I0eONFox98wzz7QB0pprrmlU4acg7JRTTrFz/S1fvtxWh+mPC6Y222wzGzRptdqoAFBfU6A4duxYs+6662ZCNX1dw351LQqcjjzyyBoZAux6SderNhx++OFm0aJF5oEHHrDhpxbtUKWkvq7qtzZt2tjAVKHfZ599ZkInzSmoYdRaHEWuG220kbnrrrvsYhluSzoHoG/TqlUrayPHFi1a2JWFtRDH/PnzbZ/onNrUVg1p3mGHHYwW61B75s2bZ0NCVTl++OGHtu1a2VnDtO+8807z5Zdf2hBXod7KlSvtnI26xvbt22fmLfTvZh1TFX8rVqywIWDU6s2uT5O2u+5eLZwZAQQQQAABBBBAAAEEEKh7AQLAuu8DWoBA6gRcAKhVecNNId3XX39tQzUFXhrKmW1TuKWAr3fv3maDDTYwDRs2ND/88IN555137BxwCorc1qdPH6Ohn1tttZVp2rSpDQMVTqlCbtSoUZn9wgpA94AqEhWYadVhhUYKoj766CNz7bXXGoWI55xzjm3vkCFD7FOqaxGQ8NpVqah2dO7c2bZD17xq1Sq7qIlW173tttvMQw89VOVpctJQ36OOOsoGhHqO5sWbO3euDUM1xNjf8gkA9TzZKMDbY489bOCoTe15/PHH7XkVRPpb2G9alOWbb76xZuo3f4VmVWxqFWaFiuozVXEqrMwVALp5E7Wwia5F4W/Ulm+7U/dCo8EIIIAAAggggAACCCCAQDUJEABWEySHQQCB9AooRDzxxBNtNZsq39gQQAABBBBAAAEEEEAAAQQQqE8CBID1qTe5FgQQKEhA1Wg77rijHVarVWjZEEAAAQQQQAABBBBAAAEEEKhPAgSA9ak3uRYEEFhNQItS3HrrrXZY6tChQ1d73M0vqHnsNLQ5anEOWBFAAAEEEEAAAQQQQAABBBBIswABYJp7j7YjgECsgOaT0zx5W2yxhXnppZfsghlakVdz6Wk1Xi288eOPP9qFK9xCF7EHZQcEEEAAAQQQQAABBBBAAAEEUiRAAJiizqKpCCBQmICqALWAyCGHHGK0cEmjRo3swhuq9nMrEGvVWjYEEEAAAQQQQAABBBBAAAEE6qMAAWB97FWuCQEEEEAAAQQSCWRbOVxPzvWYf/Bx48aZXr16mUGDBplJkyYlOm/UTv5x9PiYMWPM1KlTTf/+/Qs+Jk9EAAEEEEAAAQQQQEACBIDcBwgggAACCCBQtgIEgGXb9Vw4AggggAACCCBQVgIEgGXV3VwsAggggAACCPgCSav8cqlRAcg9hQACCCCAAAIIIFDqAgSApd5DtA8BBBBAAAEEakwgaQWg9mvZsqVp0aKFad68uVm2bJm55pprzPDhw40fAC5YsMBMnDjRtrdv375m5syZdihxhw4d7Ne0InnHjh0z1xM+pgWKNJRYmxsCPGXKFHvMpUuXGs1p2qRJEzuHabFDjmsMlQMjgAACCCCAAAIIlJwAAWDJdQkNQgABBBBAAIHaEsgnAGzbtm0m9HOBoEK+o48+2s4BeMkll5hzzjnHzJkzx/To0cNewjPPPGPat29vw0BtCvLc41HBoQLGbAGge8yFjEuWLKkSJtaWGedBAAEEEEAAAQQQSJ8AAWD6+owWI4AAAggggEA1CeQTAOqUrnrPD/YUAB577LG2Qu+1117LhH977723DfyefPLJzEIeCv32339/GwjefPPN9ircMbMtAuIqAP1gsTqGLlcTIYdBAAEEEEAAAQQQSIEAAWAKOokmIoAAAggggEDNCFRXANivXz/z9ddf2+G5bmiuQkEN49WQYX/T8F19XY/7od5ll11mBg4caM4++2y7ezgEmACwZu4BjooAAggggAACCJSDAAFgOfQy14gAAggggAACkQLVFQBqCLCCv6FDh9rzqKovqgLQb0R4bioAuUkRQAABBBBAAAEEakqAALCmZDkuAggggAACCJS8QHUHgLpgV7nXv3//KnMAugVBtJiImztQVYBuMRG1JdciIFQAlvztRAMRQAABBBBAAIGSFSAALNmuoWEIIIAAAgggUNMC/iq87lxuhd/DDz/cfknVfGFQGM4B6CoAJ02aZEO/Ll26ZIYC++cIV+/Vvt27d7fn+fjjj+0qwwwBrule5/gIIIAAAggggED5CRAAll+fc8UIIIAAAggggAACCCCAAAIIIIAAAmUkQABYRp3NpSKAAAIIIIAAAggggAACCCCAAAIIlJ8AAWD59TlXjAACCCCAAAIIIIAAAggggAACCCBQRgIEgGXU2VwqAggggAACCCCAAAIIIIAAAggggED5CRAAll+fc8UIIIAAAggggAACCCCAAAIIIIAAAmUkQABYRp3NpSKAAAIIIIAAAggggAACCCCAAAIIlJ8AAWD59TlXjAACCCCAAAIIIIAAAggggAACCCBQRgIEgGXU2VwqAggggAACCCCAAAIIIIAAAggggED5CRAAll+fc8UIIIAAAggggAACCCCAAAIIIIAAAmUkQABYRp3NpSKAAAIIIIAAAggggAACCCCAAAIIlJ8AAWD59TlXjAACCCCAAAIIIIAAAggggAACCCBQRgIEgGXU2VwqAggggAACCCCAAAIIIIAAAggggED5CRAAll+fc8UIIIAAAggggAACCCCAAAIIIIAAAmUkQABYRp3NpSKAAAIIIIAAAggggAACCCCAAAIIlJ8AAWD59TlXjEAqBZ555hnTvn1707dvXzNz5sxUXgONRgCB0hOYPXu26dChQ5WGLVu2zFxzzTVm+PDhkQ2+7LLLzODBg83o0aPt4+7v4f577723mThxopkzZ47p0aPHasfSubV17Ngxr8dKT5EWlZvAWq3XNbtf3880XWdte+nLf1xm3hx5n1n01ke1RtFm/06mfd/u5q/njDdbDzrQnve1iyclPn+Xy4+NfM76nX5ltj+3p3n7ugdr9XoSN5wdUynQuPmaZterjzcttvyfTPv/98bpZv6Tb9Xa9fj3drMNWmZePz98/q9aawMnQgCBuhUgAKxbf86OQGoFFMh17do154dkXVzS/eIgajsA3G+//czZZ59tOnfubFq1amUaNmxoVqxYYb755hvz5ptvmlGjRpmnnnoqrtk8jgACJS4QFcLFvW8RAJZ4p9K8GhVw4d/C594zs29/wp6rLkKz6gwAO558gFlv283Ny0MnmFbtNiIArNE7qPwO7sK/Hxf/OxNSu9fRnIkzai0EJAAsv3uPK0YgFCAA5J5AAIGCBOI+ILuDJt0vrhG1FQA2b97cjB071hx++OFm0aJF5oEHHjD33Xefef31180BBxxgBgwYYP+7atUqM27cOHPGGWfENZ3HEUCghAWyVeHlqs7zL8cPA6kALOGOpmnVJpAt7FNF3ffz/5kJBavthFkOVGwA6B/WDwD/+91/arrpHL/MBLKFfbrvftHml3lVrhZDRwBYjB7PRaB+CBAA1o9+5CoQqHWBpMFe0v3iLqA2AkCFfw8++KDp1q2bmT59ujnhhBPMd999t1rT+vTpY0aMGGFeeeUVM3DgwMh94q6HxxFAoDQEsgV9/nvO0UcfbQ499FDb4BYtWtjX/g477FBlCPC7775rdtttN7vPjBkz7JBfNwT4yy+/NO3atTN6j1mwYEFmKgOdu1mzZqZp06Zm4403tu8lgwYNMpMmTTJhu9Se7t272+P7xygNRVpRTgJRFYBR169AcIPObe1DX705r0rIoeBji8N2sY99+/EXtvIuW/DmH8cfapw0AAyHK7thl24I8OcvzjbbnVn5+lZb5k6ZZbY57aDMEOBsz9f+aoN7bl0Mgy6n+y7N1xpVARh1PQroOg/rbRo1a7LasPpc92F4LP++1GOfPPyKDeaTBoDZ7mv3mvvXe/8wrbtWTl3hD2P22x/1us/2npDruv3nxL1XpPkeoe0I1JYAAWBtSXMeBOqZQNJgL+l+cTy1EQCOHz/efjCfNWuW6dmzZ8kFe6o0Ov/882040L9//zgyHkcAgQQC2QJAVfj26tXLBnJ77bWX6devn9F7hF574RBgvS5VMaz3D/0Cwb1Op0yZYucAXH/99e10CXpv0b+XLFli5/1z8w+64+rfLVu2tMe5+eabbeu1n9+WqHAwwWWyCwLVKhAGDOFcZn5FnU6suc++fudTG0L4wZ3mHss2F5+ep323OHjnTEDo75skAHTBizu3H4Bs0bMysNe8gdmGAH/z4cIqbfef//3ni83OFSHne2P+bOcKDNtareAcLPUCYTjmQjl3YWGVoH9///ff/8l6H4bzbuo44X3p5sr8Ret1MsPbs80BGPV89xr8n91/bQNvF+irjXrtaP5P91r55NFX7ZDmsFI423vCJ4+8aucTdUOh/eteb7vNV3v912aVcepvOi4AgQgBAkBuCwQQKEggabCXdL+4RtR0AKhhvXfffbdthir/nniicl6jUtoIAEupN2hLfRFIGgC6MFABXFQA6Afz7pinn356lcBPZn6YN3To0Ezgp8WN/ONqGgJtLij8/PPPMwuJaD9VH2ueUp2XDYG6FHAVOq4CLgwC1DY/HNvh/COqDBVWULD1oIPMqxVBXK7FCMIqqiQBYK65Cf0wMVsAqLaHbXNDnV1wsaSiajCfxUfqsq84d2kI+BWwLjwPA2R3vytQ+/GrJVnvQzcPZ7Yr07k22mtru1hO0gBQgVzUfe0Hfgoew4Ddb0NUOOiC+HA/P+T3r1v7KXCs7cVSSuMuoRUI1IwAAWDNuHJUBOq9QNJgL9d+WmhDQ2m33357Owxu+fLl5oMPPjA33nijrbTxt6gA0FXLqDJHxzrqqKPMhhtuaJ+2ePFi8/jjj5sLLrjAfPbZZ7H98Yc//MGceeaZdmGPgw46KHb/qB00vO/SSy+t0g4tGvLYY4+t1g5dT5cuXewcgr/5zW/s8EJV/sjg7bffNhdffHFmkREFBrrGqM1VDumxXXbZxQwbNszsueeeZu2117aLlsyfP9/cdttttvooylPHPemkk8z+++9vmjRpYu2HDBlS0PXzJATSKJB0CHCuADBcBViv79atWxsXAPqrAPvhnQJAbW4V4GOPPdYuMOTmIdVj7hgaIuxvcSsVp7EvaHO6BRSMNatYFfjtGx42O1/WJ7NCsLuqpRULILw6fLLZ/qzDqqyEqsezDZ8NhwauqFhteMlHlYFbkgAwrDb0hZMEgKqSckN8/ee6CqhwWGY41DndPUrra1rAD+e2OGTnzLB4/7yqFPz2H1/mvA/9/cPVhr+vqLLVkOKkAaCOle2+jno9+XN/+sN1l37zb9ssraatalm/ys9vrx+GhtftKob91yBhYE3flRy/vgsQANb3Hub6EKghgWIDwFNOOcVcddVVRh9iNdRNwZPmzNLQuW222cZ+CFaY5bZsAaBW6P3oo4/s/FoKuhSIaY6u0047zWiuvi+++MIGe3EVfQr+NF9XoQGYmz9QQwVfeOEFM3LkSDNv3jxz1lln2fDu008/NZpH7P3337eXpOvZeeedzd///nezxhpr2P210MjJJ59sP/B/9dVX5rDDDsvsr+fkqgBUBeMdd9xh5xibPHmyufrqq03btm3NeeedZwPG+++/3xx//PGreb711ltmnXXWsdZqr4YmRs17WEO3EYdFoM4FogJAN3efG6obDsGNWwU4rAD0A8CwAlAALgBMWgFY52g0oKwFsi1c4KroXr/8PrPTxb2NGwoYYuWzWEg4PDjfIcA1UQGYrfNdWKnQQkMg2RBwAtmGh+ca7urrJa2S1XPCkM7/d5IKwLDX/Pvafr/6achvWAH41etzq6ye7b/2wqH0/jnyGTrvB6a5qoW58xBAILsAASB3BwIIFCTgT0gfd4CwUkUfridMmGAaNGhgq8/8cK5Dhw5m6tSp5pe//GWVobjZAsCtttrKToiv4XBhyKfquiuvvNJWFeqcuYKtN99802y99da2Ui5cyTPu+vS4gkcFjlox+LjjjqvyFLVBQ/W0wIhCQG26HrXpvffeM717964S9E2bNs0cfPDBq7UlWwAoA5ltttlmttJQQajbFAg+/PDDttpQ4eqtt96aOX+nTp2MrltznM2dOzfJZbIPAvVOICoADH/BERcA6rWlAF1Bnv86dXMA6pcSep3pvSqcA1BBvXvfSToHoKsgdguG1LtO4YJKWsAFAgq53PDDcGGQcFVdVx2oxT40j5ibk0wf4nN9qPef16rdRnaBhH/N/r/EFYDhEEV/nrXWe1QuYpDPHID+dYaBRzh3Wkl3Io2rVQF33/jDasMh7eEcgH7w9sVfP6gyB2CuhXiiht42rajMTVoBGIbm/n3tKmLd/IX+uQSq16cLwPXaXbfjpnZ+QIWFUe8Jes57Yx6rUh3oX3eLzTY06227eWYO0HzCwlrtYE6GQIoECABT1Fk0FYFSEiimAvCWW26xlW76UK3gLtw0HFdVcHfeeaet5NOWLQBU5Z+qBd1QuvBYzz//vF2t0w+/ohyLCQB32mknG8Ap0FSYpxVC/U0BnYYBN2rUyC4qoEo/XY+qBaMqDrMFfdm+rio/DaXWHGJRw5dlqIpArUzqVjJ1/XfdddfZ4cZsCJSrgFuIw79+fzVefT0uANQQ4NpcBZjhv+V6t5bOdYdDBNWycGheleGAFcN/FUC4qh1/2F+u1XP9IcBaAXTJvM9Ny7atbSDgB4lbDzrQ4kTNxRe21YUXfjWhO8+K/ywzH9z1tPl1v32yrgLsD/PNttpq6fQULSkVgXBortoVLgSSa6GQpMPN/fPotfXxn14ymx24o72ftW1/bk/792yLgGifbPe1qybUcP4WW/6PPZ7/uvdf83P/OMts9tsdM4t7aN9sK/rmuu5sq4CXSr/SDgTSJkAAmLYeo70IlIhAMQFgXPXKiSeeaIOxl156yc7tpy1bAKjhq6q4e/rppyNlFCaqElALfCh0zLYVMwRY83aNGTPGvPbaa5lJ+sPzKJxTxd2pp55qVBWUy8Bdv4bt+qv9ZgsAFU6oDdmqF/fZZx9zzz33mH/+859m2223zXiqKpAKohJ5QdEMBBBAAAEEEECghAVyzalZws2maQgg4AkQAHI7IIBAQQLFBIBRFTdRjVDFmuYFzBUAauGMvn372uq3qC3pyrnFLALizqFFNHJtflVRrgDQBYqqKkwSACYdjq35B91cY3EhbEE3BU9CAAEEEEAAAQQQqJcCBID1slu5qDITIAAssw7nchGoLoFiAsBCwqeargDUIhqqEtR2wgknxC4a4jsmqQAM3aszAIyrAIzq80L6oLruHY6DAAIIIIAAAgggkC4BAsB09RetRSBKgACQ+wIBBAoSKCYAjJsDMFtg1b59+yrVfqokrK45AHVOLeShasJZs2aZnj17Jl4NN24OwHwDuHwrAOPmAMz3/AXdEDwJAQQQQAABBBBAAAEEEECgZAUIAEu2a2gYAqUtUEwAuMsuu9h58Bo3brzaKsC6aq0QrIUztHKuW1CjkFWAzz33XHPJJZckWgVY59WKuVqpt1u3bmb69Om2EjBq5WC33+abb24uvfRSM3nyZKNQc8CAAZGrAKu6UIttaDVet+BGdVYAqj0aAq3VRMNVgHVdV1xxhV1VeNiwYfa6tFEBWNqvL1qHAAIIIIAAAggggAACCFSnAAFgdWpyLATKSKCYAFBMp5xyig2mli9fbm6++Wa76Efnzp1tSNW1a1fzt7/9zQZwmrfOBVZRFYCtWrUyH330ka0EvO2222wVX4sWLezqwX369DFffPGFOfPMMxMP6VWYNnbsWHP44YebRYsWmQceeMCGelq5t0OHDvbrxx9/vGnTpo0N0U466STz2Wef2fBw2rRpNjx88cUXzciRI41WFta5taLxmmuuaa6//nobGMYFcNkqAH/3u9/ZlZG//PJL069fP6MFUFauXGm0gIlCRrVbHgokteqvHIYPH25X/p0/f34VBwLAMnqxcqkIIIAAAggggAACCCBQ9gIEgGV/CwCAQGECxQaAOqtW+B0xYoRdmXattdYyK1asMF999ZUN3FS551ffZasA1CIgCsN0rKOOOspsuOGG9oIWL15sHn/8cVsRp4Au303HUwWiQkmFag0bNjSrVq2yx33jjTds2PjQQw9VOaxCQAV8vXv3NhtssIF9zg8//GDeeecde50K6txWSAWgnnvTTTfZVY8V7ik8vf32223YqU2VlQpQ99hjDxtI5nIgAMz3jmB/BBBAAAEEEEAAAQQQQCC9AgSA6e07Wo5A2QtoDsC4VYDLHgkABBBAAAEEEEAAAQQQQACBshcgACz7WwAABNIrQACY3r6j5QgggAACCCCAAAIIIIAAArUnQABYe9acCQEEqlmAALCaQTkcAggggAACCCCAAAIIIIBAvRQgAKyX3cpFIVAeAgSA5dHPXCUCCCCAAAIIIIAAAggggEBxAgSAxfnxbAQQqEMBAsA6xOfUCCCAAAIIIIAAAggggAACqREgAExNV9FQBBAIBQgAuScQQAABBBBAAAEEEEAAAQQQiBcgAIw3Yg8EEEAAAQQQQAABBBBAAAEEEEAAAQRSK0AAmNquo+EIIIAAAggggAACCCCAAAIIIIAAAgjECxAAxhuxBwIIIIAAAggggAACCCCAAAIIIIAAAqkVIABMbdfRcAQQQAABBBBAAAEEEEAAAQQQQAABBOIFCADjjdgDAQQQQAABBBBAAAEEEEAAAQQQQACB1AoQAKa262g4AggggAACCCCAAAIIIIAAAggggAAC8QIEgPFG7IEAAggggAACCCCAAAIIIIAAAggggEBqBQgAU9t1NBwBBBBAAAEEEEAAAQQQQAABBBBAAIF4AQLAeCP2QAABBBBAAAEEEEAAAQQQQAABBBBAILUCBICp7ToajgACCCCAAAIIIIAAAggggAACCCCAQLwAAWC8EXsggAACCCCAAAIIIIAAAggggAACCCCQWgECwNR2HQ1HAAEEEEAAAQQQQAABBBBAAAEEEEAgXoAAMN6IPRBAAAEEEEAAAQQQQAABBBBAAAEEEEitAAFgaruOhiOAAAIIIIAAAggggAACCCCAAAIIIBAvQAAYb8QeCCCAAAIIIIAAAggggAACCCCAAAIIpFaAADC1XUfDEUAAAQQQQAABBBBAAAEEEEAAAQQQiBcgAIw3Yg8EEEAAAQQQQAABBBBAAAEEEEAAAQRSK0AAmNquo+EIIIAAAggggAACCCCAAAIIIIAAAgjECxAAxhuxBwIIIIAAAggggAACCCCAAAIIIIAAAqkVIABMbdfRcAQQQAABBBBAAAEEEEAAAQQQQAABBOIFCADjjdgDAQQQQAABBBBAAAEEEEAAAQQQQACB1AoQAKa262g4AggggAACCCCAAAIIIIAAAggggAAC8QIEgPFG7IEAAggggAACCCCAAAIIIIAAAggggEBqBQgAU9t1NBwBBBBAAAEEEEAAAQQQQAABBBBAAIF4AQLAeCP2QAABBBBAAAEEEEAAAQQQQAABBBBAILUCBICp7ToajgACCCCAAAIIIIAAAggggAACCCCAQLwAAWC8EXsggAACCCCAAAIIIIAAAggggAACCCCQWgECwNR2HQ1HAAEEEEAAAQQQQAABBBBAAAEEEEAgXoAAMN6IPRBAAAEEEEAAAQQQQAABBBBAAAEEEEitAAFgaruOhiOAAAIIIIAAAggggAACCCCAAAIIIBAvQAAYb8QeCCCAAAIIIIAAAggggAACCCCAAAIIpFaAADC1XUfDEUAAAQQQQAABBBBAAAEEEEAAAQQQiBcgAIw3Yg8EEEAAAQQQQAABBBBAAAEEEEAAAQRSK0AAmNquo+EIIIAAAggggAACCCCAAAIIIIAAAgjECxAAxhuxBwIIIIAAAggggAACCCCAAAIIIIAAAqkVIABMbdfRcAQQQAABBBBAAAEEEEAAAQQQQAABBOIFCADjjdgDAQQQQAABBBBAAAEEEEAAAQQQQACB1AoQAKa262g4AggggAACCCCAAAIIIIAAAggggAAC8QIEgPFG7IEAAggggAACCCCAAAIIIIAAAggggEBqBQgAU9t1NBwBBBBAAAEEEEAAAQQQQAABBBBAAIF4AQLAeCP2QAABBBBAAAEEEEAAAQQQQAABBBBAILUCBICp7ToajgACCCCAAAIIIIAAAggggAACCCCAQLwAAWC8EXsggAACCCCAAAIIIIAAAggggAACCCCQWgECwNR2HQ1HAAEEEEAAAQQQQAABBBBAAAEEEEAgXoAAMN6IPRBAAAEEEEAAAQQQQAABBBBAAAEEEEitAAFgaruOhiOAAAIIIIAAAggggAACCCCAAAIIIBAvQAAYb8QeCCCAAAIIIIAAAggggAACCCCAAAIIpFaAADC1XUfDEUAAAQQQQAABBBBAAAEEEEAAAQQQiBcgAIw3Yg8EEEAAAQQQQAABBBBAAAEEEEAAAQRSK0AAmNquo+EIIIAAAggggAACCCCAAAIIIIAAAgjECxAAxhuxBwIIIIAAAggggAACCCCAAAIIIIAAAqkVIABMbdfRcAQQQAABBBBAAAEEEEAAAQQQQAABBOIFCADjjdgDAQQQQAABBBBAAAEEEEAAAQQQQACB1AoQAKa262g4AggggAACCCCAAAIIIIAAAggggAAC8QIEgPFG7IEAAggggAACCCCAAAIIIIAAAggggEBqBQgAU9t1NBwBBBBAAAEEEEAAAQQQQAABBBBAAIF4AQLAeCP2QAABBBBAAAEEEEAAAQQQQAABBBBAILUCBICp7ToajgACCCCAAAIIIIAAAggggAACCCCAQLwAAWC8EXsggAACCCCAAAIIIIAAAggggAACCCCQWgECwNR2HQ1HAAEEEEAAAQQQQAABBBBAAAEEEEAgXoAAMN6IPRBAAAEEEEAAAQQQQAABBBBAAAGAd5fSAAAgAElEQVQEEEitAAFgaruOhiOAAAIIIIAAAggggAACCCCAAAIIIBAvQAAYb8QeCCCAAAIIIIAAAggggAACCCCAAAIIpFaAADC1XUfDEUAAAQQQQAABBBBAAAEEEEAAAQQQiBcgAIw3Yg8EEEAAAQQQQAABBBBAAAEEEEAAAQRSK0AAmNquo+EIIIAAAggggAACCCCAAAIIIIAAAgjECxAAxhuxBwIIIIAAAggggAACCCCAAAIIIIAAAqkVIABMbdfRcAQQQAABBBBAAAEEEEAAAQQQQAABBOIFCADjjdgDAQQQQAABBBBAAAEEEEAAAQQQQACB1AoQAKa262g4AggggAACCCCAAAIIIIAAAggggAAC8QIEgPFG7IEAAggggAACCCCAAAIIIIAAAggggEBqBQgAU9t1NBwBBBBAAAEEEEAAAQQQQAABBBBAAIF4AQLAeCP2QAABBBBAAAEEEEAAAQQQQAABBBBAILUCBICp7ToajgACCCCAAAIIIIAAAggggAACCCCAQLwAAWC8EXsggAACCCCAAAIIIIAAAggggAACCCCQWgECwNR2HQ1HAAEEEEAAAQQQQAABBBBAAAEEEEAgXoAAMN6IPRBAAAEEEEAAAQQQQAABBBBAAAEEEEitAAFgaruOhiOAAAIIIIAAAggggAACCCCAAAIIIBAvQAAYb8QeCCCAAAIIIIAAAggggAACCCCAAAIIpFaAADC1XUfDEUAAAQQQQAABBBBAAAEEEEAAAQQQiBcgAIw3Yg8EEEAAAQQQQAABBBBAAAEEEEAAAQRSK0AAmNquo+EIIIAAAggggAACCCCAAAIIIIAAAgjECxAAxhuxBwIIIIAAAggggAACCCCAAAIIIIAAAqkVIABMbdfRcAQQQAABBBBAAAEEEEAAAQQQQAABBOIFCADjjdgDAQQQQAABBBBAAAEEEEAAAQQQQACB1AoQAKa262g4AggggAACCCCAAAIIIIAAAggggAAC8QIEgPFG7IEAAggggAACCCCAAAIIIIAAAggggEBqBQgAU9t1NBwBBBBAAAEEEEAAAQQQQAABBBBAAIF4AQLAeCP2QAABBBBAAAEEEEAAAQQQQAABBBBAILUCBICp7ToajgACCCCAAAIIIIAAAggggAACCCCAQLwAAWC8EXsggAACCCCAAAIIIIAAAggggAACCCCQWoEGXbt2XbVy5UqzatUqexENGjSwf9fX9Hf3x//aGmusYVasWGUf06Z/+/tWPr7CHsd/vr7WsGFDu7/bdB73R4/5x9E+rm3uXK6d+q/7uzue9nXXoP319f/+97+Zc4XtfO65Z1PbcTQcAQQQqGuBH3/80Vx++eXmySeftE35n//5H3PzzTebLbbYoqCmLVq0yJx99tnmgw8+sM//5S9/aY/Xrl272OOpLW+//bb5y1/+Yt555x3z6aef2uc0b97cdOzY0ey7775mzz33NK1atYo9VrjDN998Y6/xmWeeMe+//75ZtmxZ5rhHHHGE2WWXXUyzZs3M9OnTzciRI3NafPLJJ+b00083X3zxhd1v2LBh5tBDD41tk67vjTfeME8//bT529/+ZhYuXGifs95665n27dub7t2753V9+v6pNsyaNcu88sorRu1yx9RxN9poI9uPOu5uu+1m+yJq868510Ucd9xx9rqzbWnpv9iOqtjh+++/N8OHDzfPPfec3X2vvfYyl112mfnFL36R9enfffedGTp0qHn11VftPptvvrm58cYbzcYbb5zTzH/9HXnkkeass84yjRo1inzOP//5T/PSSy+ZGTNmmDlz5pivv/7a7qe+/n//7/+Z3/72t2annXYya6+9ds7LDF/37h7+7LPPzIQJE+zxdT06brdu3cwhhxxifvWrX9mf7/R6vueee+zxt956azN69Oisr8kffvjB3Hrrrea+++7LtEevtREjRkTej/oZUK9PvQe89tpr9j1g+fLl1kOenTt3NnvvvbfZbrvtshq5E/ntdPeuXjPz588306ZNs68b93rRsfUaOeigg0zbtm2r/Iyb5H7597//bV5//XV7zL///e+Zduu5ev/S61DXrbZvueWWBR3/hRdeMDNnzrTvjVH9ruOvueaaSZpr93Ftfvzxx22b/fejbbfd1t5L+R6zOvsv8YVU7Bjez/vvv7+5+OKL7Xu6v0XdE3o86vtDkyZNTIcOHUyPHj3sn2zvn/m0k30RQAABBCoFbr3inAyFy3zsfxtUZFIRSC5Hcg+5vEn/to81UO5lKvKr5TbDcl93OZT7Wnhol5uFx/WPr/zJ/XE5mB7/KbayT9XPFzqHzqf/an/3d5dvuZzsyIHDir4NqgSArrFRgZxr2M9BYcMMjkMNMd1xXPDmQju/o1ywqH11Yf4+7ur0mH6Ac4+55/jY2c6hfRyo/u7w9Pfnn59VNCAHQAABBMpVoLoDQL23jxkzxoYIbrv00kvNgQcemJVY3x9efvllc9111xkFELk2fSjr37+/Ofroo1f7cBf1PAV9U6dOtSGE/p5t04fySy65xMybN6/aA0CdV+GjXNwH92zt0PWdeuqpplevXkZ/z7YpGFHw8uKLLya6dXO5FRsApq3/EoFV7HTXXXfZ+0ZbkmBcgZwC0sWLF2dOoT7aY489sp4yDJOvvvpqGzaE23/+8x9z7733mnHjxuW8j/U8BU56jfz+97/Peg9FBYCbbrqpDbNdsO23wQ9UkgaAOsftt99uJk2alDlUrvDvo48+MldddZX9JUDctskmm9iAdocddsj8Ijt8Thj2DBw40Nx///32dZjrvUCB5znnnGNat24d1wwbok2ePNlMnDgxtl/cwfI5fj79rl8kKDzWL0r8X9KHF5HP+5GOedppp5kDDjggNnCt7v6Lxfd2KDQA1D2h97/rr78+Z//p/XPQoEFGAX22cD6f9rIvAgggUO4CN182OFMIJguXLen7V6M1fs6o9Jj7nhYWkzlDFwCusYZCucoQLqrgTPu7r/sFbOH7up+LuXzKBYB+BrZypQrlbOurdKdf5OYyL2VZLs/qc0ZloUExW4Pdd9+94thVK/7cif2KPJ3ETyIbN26a9bzu4tz+Lu10WNmq/AQY7uPa5nDd4/7JdTzX1rBS0VUjqhLQ7aevaT8CwGJuHZ6LAALlLlDdAaA8FUoNHjw4Q9unTx9z5plnRn5Q14dRhYUKW1Tpk3RTRdZFF11k1l133axPUfWRPtjpA16SzVUaqppOW7bQJ58KwHzb4NqpikKFEGuttdZqTVdl1Pnnn28rtPLd1Bf6QO//sFNMAJjG/ktq9t5779kwVn2oLVs4544X5ajnn3jiiVlPqYpUVQ1qy1YxqLBX4fTs2bOTNt3upyDovPPOi6zOC1/3CgtVufh///d/q51D98qoUaNshZy2JAGg7ovx48fbP27L9ZpVeHTuuedGnj/bRSuUufDCC+0vF8LKgLCd+oWBXksKUJNsCkNV8akKx2ybqjF1/rfeeivJIavso4pm/cJjgw02yHl8VUq696MkJ1Ff9evXz5xwwgmRQZUCS70nPvroo0kOl9mnd+/e9rUQ9X6knWqi//JpYCEBYL73hNqj905Vk0bdb/m0l30RQACBchcYe+WQTGYUFo+5GkA/fHPvu35BmTO0udQabmRr5WjScFP45o9qdRmXzu3/0swFhO75fsWfXwnofx9w7XfBoz8q1w8tXQB45MBLiu7+BrvuumtmCLCD0lHViBDONayyIq+yusBPSN2/1Vj3AcGVMepr+oDmqvxcOaMP1bhx4yqpqyt/dNWBrl3uuVG4bh/917Vf++vcruNcRxEAFn3/cAAEEChjgZoIAMNKqH322cdW64TD0/Serg/k/odyfajXh1cNOVx//fXt9wAFMKoKUkjoVwfpg7+CsKgPpTr23XffbSuQ3KZqlgEDBtghsRpGrO9dCxYssBU8Cm/CALLYADDq+tQGffBURZW7viVLlthhwXfeeWeVCsGoD5sKgzTE2gU18tKHcwWGGq6p78Ha1K/aV0MvVX3ork1WCnA0hDJqSxLuuOeltf+SvtxVySfrd9991z4l1/Bc/YLymmuuMQ8//HCVw+caOiy/G264wValadM9rzDQr/yMCplU/abKJVXTtWzZ0t7H2u/ZZ5+1gZtfZZrtNRK+7l2jdewhQ4bYY+u1p9eHAiiFiTqXtrh7JN/wT/e/wnwXdCmIV8iiqjP3GtHPgFGvVVXuKpxUu8PNb6eGgspbf7TvySefbCszdS71nYbk33HHHVXeXzSkWmGZ3gfCTX4KhP/85z9nHtLxFLD/+te/zgwV1/nUN0899ZSZMmVKlb5RHyocjgqT9J6n++mxxx7LHF/t1v4V0/5kQl0dW/ec3utcVaN+dtew8rCSNOqY4Xui2qL+UF+MHTu2SkW2qkr1J6yUqKn+S/o6de93/lD6JEOA/Xti++23t7b6r94j1W8KNfWerGHdbstnSot82s++CCCAQLkJ3H71eZlhs/4IUTmsXP7zEN5w+reo0TE2F6oYAlyZSVVOgec293f9HOGPdPWr9Pyp6PwQT/v4xXRhGNiwoabEqyzCW7FCU+JVTp+nykBVI6o5q1ZVtssvnuvZ/+Kiu7tBxQ9qNgDU5ir39PdwuK67OPd1BYA+uP93FwDqv67R+q++KbqQzyWnPrCrAPS/5ir6XNWeD+7arGPm+o2aO4Z/XO1PAFj0/cMBEECgjAVqIgDUB3VV/Lk5/LLNE6ZKNoUNrsJKVTEKCjXXWNQWNaRQz1cwE37/UGhzxhlnZKrkFBToA7v+G276/qK53jRU2a+qKzYAVCWk2ufCN12fzqFKr6gtrKJRFdJNN92UCTd0HIUaf/zjH+3T9f1WFUgHH3xw1u+f+j790EMP2aGVblOFkMKHqC0u3PGfk9b+S/py133hD2ffZpttbNi0zjrrrHaIf/3rX/aed3Nfuh1yzQP41Vdf2UrZuXPn2t3DuSQV6PzhD38wDz74YOZ8CsUUemeb40/Dd/Ua8qvSooLkqABQ97uGLGsOvFxbrnskKhTOVYmo87z55pt2eKWeq/BFwVfFL7YjmxB1P6tS9qijjlptf7+d7sFOnTrZyr5soV44ZPmYY46xw7rD0EvzMCocdq/tXL+McOfWPHtqqxtirRBe95MLVt1+uu8UCqvv3RZX8RxWBe+4447W0T92WKGqYypwVsgatWlevGuvvdbOx+jeb9SmcEh7TfVf0tep9iukAtB/P9R7YtSHyqj7Odv9lk972RcBBBAodwF/DkBZVPk5viJAi8qotJ9frecCOVuZZ0cN63k/VwD6RWpRoaDrA+VQUVV8fmblB3juWI0bV6594bff/dutpeFXGrrz9TplRNHd36BiWEamAtAPAP2huK5k0Z0trAAMkf0A0FUSRgWA/hhrd47wa64dUSWbIbz7t18u6aP6oSYBYNH3DgdAAIEyF6iJAFAfHBVsaAiltqgAUKGfhjWqakmbKisUPmgxjFybnqdKD/ehVNU2+hDtf4gNgzJV+eiDqxYQyLZFfeguJgAs9PrC0NAPhcLAKKpiLOr6wudlq47Rc5MGgIVeXyn0Xz4veX84u8IpzQkYNSzUHy6soFBVUa5KM9s8gH5wEnWvhSG2qvKuuOKK1QKj8Ho0j6bCqY8//tg+FAbJ+lpUAJirIs0/R7Z7pJDwT8dVQK3ryvZeEV6fbBWCakEdbdkqjMMAUA56r8gWwOtYGiKrYbeu6iuqX8LKzSjfqHssfF6295dwIaVclYjuPOH7l37eVnjt3vMKOaaOrecpJPzf//1fe6rf/OY39pcYftV1TfVfPq/TQgNAzceo/s61aI5eT/plkns9K+zVL16aNs0+jVI+bWdfBBBAoBwFxlx+tr3scCitvqYhwGFVoAvz3C/eXIGa3V+L2VYMAW7aVKNbK4f0ukzMBXcukIuyVpCYbQtHrVYNBSsX4PXnB/SHGfvX5vIwPf+Ik4YX3eUNKn4bZwNAvwrQr5hzAH55ox5PMgTYr97Tcdz4abXaB3CdIkDXFj+hdSGie577r0Nyz3Od6aoF3TW58sswXKQCsOj7hwMggEAZC9RGABj1QTecXy1p+KCu8oMT/Tucm63QoCz8kFxMAPjhhx/ayiEN0dOWrZIovPUUbigY/fbbb+3Kx6qEcnOv6QPoI488YoNVrdip+d1yLTDhjp30w7H2TxoAprn/8nm5h9Ws2ap/tECHhotqU/j9+eefZ4b2Rs0DqJ91NKRdwyy1hcFK+Hg4D1/cNYTVXmF1YVQAqHCzS5cucYeOvEcUoGgYqoYgux/O46oV3Yl8uySLreh5t912mw3p2rRpYxcC0RD4cIXmMABMulp3WN2nsFFzJLpNC3PIV+9DWlFY1Xbq8ySLQyRZZTzu/Nk6SEHVBRdcYB303qFg1P1CxZ9rUs9X4LrffvvF9rV28NscFYLXVP8latxPOyV9jwvvibh5PXV49beqRjVNg7YkK4Ln03b2RQABBMpRwFUA+pV3Nuexf34O1sLKO38quirT0VUMAa7MmyoDOVcd6A/hDUe7uozMnx8wqtLPryRUX7l/r1zp5i5X5aGtP9T/2K1Ro8rqwAYVqxprOHDlQiF6sIE59IQLiu7yTADoljd2oZ3+rZJGPwV1j/kBYFQLHIgrW3SQflWhP47aBXNuCLAL8twQYjfuOgT0j+GSWX0tnGdQx/WPpTarTQSARd8/HAABBMpYoDYCwKhhkP6HxrBaJa47wuGW4dxscQFhtuPr+5M/5LOYAFBzdynIq/whoGo1Ttz1VffjST8c67xJA8A0918+vuHcflHVP76vC0g0nHvkyMpV3qICAw01V2WVFt7QFgaL4eNRQzpzXUdYtXTYYYfZqjl/jkh/zjTNL3fjjTeazTbbLJYnvEdUXfvEE0/Y106+4Z9OFoZTulZVMLZr166oxRb8diat0lN7wrkfq7PiK0kAqFDYLZ6SNBDN1WlJKw+zHUP3sirgvvzyy8h7tab6L/ZG9HZI+h7n3xMbbrihnWIh25QT7vDhe0C2KS3yaS/7IoAAAuUucOOIMyyBP+rT5UyaAzAM4vyiMZcnVd3HmKXLfqw4olsMpGp1oRuJ6s7ph4Sau8+t5OsK2CqPXbmmhv8cP7tq0ECRX2VgufKnuf40/59tQ8X/6Wv6t9qrENBVCh4xoBoWAXEVgH6qGQ7/9Usb3QokjRs3+QlXSaYurXLSQh3HBYcCWV7RCZVIa9jHXXr5M8BPqWflQTJb2DmV47LVGe58q1cRuuCwclLFyjHVUZM26hg6/wsvvFDurx+uHwEEEChYoCYCwDCgCz8whR+o8gkfdKFhm3feeWdbBaihvtr8IWmar00f+uKGFjtA/8NsMQGg/0Ez3+sruDO9J8pI1WsaRqpFQLR4igtnih0CnPb+y9fXD2222morO1TdX73VrxLUkHQFaarQdCsIRwXg/kI5UfdoWHmYawGSqOsJq5bC12D4Gson1PDvbc0XuOeee5qJEydm7i/9kB01V1w297Dy1u2nRW00RFMBqlyzrUCb7bh+O7MNE456bnUGPm4REM3/p4pF/XHzjEa9v4T9km2ewHzu4TBMzveY4ZQOYZhcU/2XzzUWEgAWes/n87x8roF9EUAAgXISuP6iU80aFdVxDX4arqvUZ2Xlqhk2OKvcKrMjbQ0UoNn59ior6VymVFlhV/lnRUVFXiYUdEeo2NEuDVKxSEdlhV5lGJUJACue31Blg/Yk+v+fFxD5eWGRyvzKX5BEuzdu3KjicCsy+VlliytbqMxMOVpmcZCfQkEd5+jTKqc9KWZrsPvuu69y1XF+GWU4fNffR6GaW3jDfV2NcJV87jEdQz/AZGArqgr9ob1hw92Kwf6xtL+rDPTHRfvViOFx/KpFf8y2S4ndfzU/DxsCCCCAQGECNREAfvLJJ3b4a7bJ7sNworCW//ys8AOZ/8E/3woaVQ9qhVBthQaAxYQr+Vjoe6g+nM+bN88oYFDV1+zZs+1//cVMwmMWGwCmvf/yMda+/v0cVc2pBRgU9mlz4Yj8/UVBwnkAH3jgAbtIg7YwwA7PqX9HDSPOdR1h1VcYQhZzj0YtrhG2Jcm8df5zwkUsoq5NIb6GFSsUbN26dc6fRfV8v51anVf94c/Hk8sv3wBfnppzUa/Ff/zjH/Z1qBBYf7JtUe8vYdiW67Wa9D7OtkBN0ucnef+oif7Lp30EgPlosS8CCCBQ9wKjh1VWAGpzmZDLodZopOq7yj/+FrWgrBu1WplnKairLFrTfyuf/3NYWBnKaVVe/akM9Wzk50JGGwxWDttVdZ+2hj+1RRmhy9ncOV2+5U9R5yoHK7PMymP8PG1eZVt6nzqi6A6wAaAPGBWs+YCuMeF8JSG0CwbDADBXi10Fn3+x/vBh/xzhOGwf1XbHTx3vVxK6c7vroQKw6PuHAyCAQBkL1EQAGM4PF36IDT/kFssffpD2P7y7iqx111030Wn84W6lGgBqddiZM2eaCRMm2MAh363YADDt/Zev1/fff29X1tVK0drCME5z+Wn+PG1unrmwisx/Tviaiwr3/CDaP24+bc8VhNdEAKgKPbeit9rZu3fvxHPj6ee8V155xYaiCrDjNg3fVFWkFsJp1apV5O7+9R933HH2lxJJtyS/RFCbFbyPGzfO6JfRrsI26TlqKwAMfyGTtH3Z9ouqgKuJ/sunnQSA+WixLwIIIFD3AmMvPzcTjKnYS3/0fdTmQRXz+bmQzRWFuRaHi3K4vEj7abSuHwj6w4v93MsFdu6/y5f91x7ef64rCmzcpKENFCuDRDect7K4zWVlUW3yhw67Y7trOOKki4vuALsKsH8UPwD0k1K3T1Won5dK9sdCu8kQoyoAc7U4KqxzF+2Hg2Eg6Vcn+sd3+/lVh34VoPuBvGhFDoAAAgiUoUBNBID+/Hci7devn9EiH24r5QDJ/7BcigGgqnk0gX/c9z4Nh9ZCABW/IDRaPfbOO+/MrJxcnwPAJP1XyMvcn/PQn9PPDwfDobz+0GH/Of7wXoVmCps0LNPf0hYAahGOAQMG2BW6FeRpy3cosJ6jH/614uyjjz5q71eF3bk2vUY116IWAgm3mgwA1U7dE/68h1HtlIGGSes1qHtg7ty55qqrrrK71qcA0F17dfZfPq9TAsB8tNgXAQQQqHsBBYDaokax/rjsP5m59/x8Svv760m4TMv9d8WKnyOxqIp/P1SsUoj2U7Ve1Yo9zQtYWQFY+XUtMFI51Nidzw8V/XxKf9cvgsOvueutlgCwYviIHQLsp5x+EOdDue6OCtz81VL8RTvCCsCwUtC/hVxy63eI66xwTsDwOD+XR/58RB/Oofn/ff755+v+DqYFCCCAQEoFqjsADCufxBIOfwznpKruVRWTVO9k6y6/erHUAkBVV6lCSgGrv2loZNeuXW3gp6GeCqL8FVGTfjjWMZMsApL2/ivkpZrtvvADx2222caMGjXK+mvzn+MPwfXnmQyf49oWVm0VOwQ4rIStzgpAVfqpfQozFVwOGTIkMwQ936HA4c+Tn376qZ3rWT/rffDBB5FVdltuuaV111yb/lZdAWA4fFo/qyqgvPLKK6u0Z7311rOrOXfq1Mm2ZeONN7bzkvq/wI5bBKQmhgAXO59kIa8XPUefB4rpv3zOm/Q9Lsn7W9R5C31ePtfAvggggEA5Cdx0yeAqw3z9bGqlWV4RoC3LTEOnqelcxZ2+t0QFaxrKqwpAN/Q2DApdcZu/LoarAGzWpKk3TNcN2a0MAP+7fGlFO1QhuMo0a9bMNG3a1IaT+rzj2hQGg3qeH0CGYeTvTx5WdFc3UADoThQV7EUloGEoGCao7t9RFYBRx3NX4RYYCRNWt0Kx28+f489O2lhR9hk3BNjHdG1gCHDR9w8HQACBMhao7gAwXH00agGEpUuX2g/PLsiKWlihmC7xFwFxq7Jq2FqSzZ/PrdAAUOfJdw6xJG176qmnzEUXXZTZVYGfhqbGrWIZztlXbAVg2vsviXW4z5IlS+wqum+88YZ9SIvO9OjRo8oKtuFCHeFqsgrCVQl2ww03mPvvv98e5/jjjzeDBg1abZ6bYkObcNhyuPBDdQWAYbCoH8w1JFZ/3KZrPOWUU+wPysVs+mH7/fffN4888ohdddivDowKSP3XYLhwRa52hPd3OEdj+B6nkO+8884z++23X+y8hP57U20tAqJ7V6sqq7JSW3X/wiVpn+bbf0mPq/0IAPPRYl8EEECg7gVuu0IVgJVz/GlOvsqFaCvn51tpVtiAza1ZodBNwZ2yIhfk6Xku9/p5Dr7KYcBunj93lT8XyblwT+fTuX5a/LZh44jArnLh2//8+L2dF1ALfqy55pqmSZMmmQDQtcHPzfyp9qKDSmOqJQDs0qVLlQrASsifJx10YZxrhL9CsP+YHx66gC4qAIyqKHTAbvix/q0f9irHY1fkuBU/FPqbS0pd1aE62T8ui4DU/QuTFiCAQP0XqM4AUO/hCja0AqjbjjnmGDv3Vvjh3583LdswyEL1VYWkUMV933HzsiU5nj/Us5gA0P+gH7VwRK62aG4/rdzbpk0bOzT04IMPtr919EPTfMzCRQCKDQDV9jT3X5L7INxH97aGe6pvtLmw75ZbbjGTJ0+2X3OhoHtu1DyAv/vd72wYo9WZdV+ocq1iGpfVmhRWWWarFMx2LWFIFQZg1RUARs0Hp1Vhhw4dmgmcdK+qcnXXXXcthD7yOS+//LINZN2cg1H3tB8A5uP31Vdf2bkLNVzX72v3HhZOcaDpDU488cTYBUZ0D2mFaHe/RL2/JNknG6LuN733qvJUw4633XZbc+CBB9oPTfJ/+OGH7VM33XRTc9NNN61WMVltnZPgQEn6L8FhMrsQAOajxb4IIIBA3QvcfmXlEGBtLoyzBWEV8d/SZUttLqTvuwrdFAAqp3KLzYajXl0B2vLllcGe++OO7+/vL9ihx+1jKytH0vqjUQ2zTEwAACAASURBVBVEKgBc9t8f7aiatddeK7OArp7nCtj8a9DnDtcWF1S6rE3fi11QeOTAS4rugAYVv1GusgiIjuhPUhgOx3Uo2scFcS5w8ycx9FNVP9kMq/n8K4gK8Vx7/P384FHn1g8ufif5bc41sbJ+iGBDAAEEEChMoDoDQC1IoQ/ObvXfXCFVGNJlCwqjrkoBgypuVAH0y1/+0q6iqmBFPyRo0+MKWTRkUJuG5V166aV2iGKuTaGLwkK3unwxAWC4EErSkCCs3HLVOvoeKVsdV1tU8JLt2lT5oxDWhSW5npt0qFua+6+wV4qx94X6QJsCpREjRphrr73WvPrqq0aLUihUCasxw3kAFeYqHNPPNaqeUwC4/vrrr9Yk/SylkHXs2LH2sVxhYdT1+KsM63GFZb///e8zu9ZkAKiTyOr/s3ceAJYVZdquicwwAzMMYQgqcQCRJEl0QV2QKFHxVxFUsqssgoqBRVFAlEVEWVQUWOAnCz+yZGRBECUIIqAESZIERskMGWb++9Tp73Z1TZ10Q/ft7re06Z57Kr5Vdc6t97zf92EKbN/fILIhSOOxzpkzx6FsveOOO3xADYhKTIrLUkyQlhGAdQjzuO8xsRtHQf75z3/u1l133bIuu1hFSoFU2dBEnDz4/ERdWJaKiMtwHabWQ1Hd9913nzvwwAO9OTP3RKIw0x/WZDfnr2y84XURgHXQUl4hIASEwNAjcNyhX4Rf8yLAsY2ouxBufNd9o2Fu+1rj+/3kyZPclKlTPPnH9bleJTjXTZwwMSPtfIDfBl3Ypwqc5xWERuI1NIRv8ZMFFzFezP7N6Pu5qEbdb85rvsSjjSxfJk6bMnVy4/ww2ffHov7yOeVDcYOJ5vjew4+J2waSilm5zxyQ+QJuJ41pvFX1BKA1EP62joVmuyEIMQEYKgfzOlVEyMX21iHRZ9dCFtb+NlIxJP7sb3OiGKoSjcTEXEtJCAgBISAEWkOgUwQgpB/mqLfeemuzI0VRQOPDMIdLVCoNRXvhQHiOnHrqqQ7llaWYXEuRJwQnwGSzKHHwPvjgg5ukRTsEIGTbIYcc4n7zm9/4JqkLE1CUOUWJZxrEiZF1RtzEZnxVzaY5oENUXXPNNc1mO0EADuf5a22nOBcSLBBKmJ2edNJJDlPf2EzU2rjnnns8+UoezOFnzZrlrrzySn85NhmO+4VKcL/99mv608O3HCpQSO+ihPoPAvzBBx/02VKKr24TgHxPZL2fffbZza6mTIFjM2nIJdbr1KlTC8cYq1pTJr4xUbf55pv7/V30IoB6DzrooKapd4qkhZRl3i3FPk5THU+po8mXIgDjFxh55GncTkjyxYRxrAhlTRx11FGl7gN4yYKq8Pzzz282FxKS3Zy/OvtUBGAdtJRXCAgBITD0CBz77X19J0yQ1k+gNYi3Brk3tUH+obxDORdH1KVcStU3YXymFLR6LbIwv3mewSmF8SqyfI2fhru/MZ6EzEyMM/VeIwBII/rvzCUX9ybA/G0+fc3iFXPgMFlZ+muBeENFonFwn/zCd9qegKYPQKspRcLFQNkAQ1PbELCiXsXSyXjgYVtm4mtqQpuQkKS0z2I76ZAApB4zKbYFAsgiANteP6pACAiBUYxAuwQg5a+66iqvVDLlH3BWObTGhBuH0kMPPdSr21KJez/Rb1HzoQAiUQYVFeRKmGISBAf9lIOoCV+I2fMHFReE3dNPP92sph0CkEpiJREEDuOj3lTC7xskqvnqCoMbpIKrQGYQfTUej9XNWI4++uhm9F/7vCoBWGYqOFznr9XtHs8BRJIRtXm+/GKCJGy7jDhKkWiQWKhfp0+fnhxGiojfZ5993G677TbgTXW3CUA6F+/BlClwTNZTbs899/Q/eT4DweWMM87wfjYtpVRyMQFI3l133dWBByb1cYIs5yUE/gUtQcZD1IZ7LFbolRGLHDowv+U+Fb9ATxGAKbJwq6228irOPGIUZTD3jkceecR3HV+TYDJt2jT/79SLE+7R3I8IVpJK9BVXBtxDrN/rrbeeJ6FnzJjRrDdUqnZy/ursUxGAddBSXiEgBITA0CNw1Df28M+mjCBDGZeZ1cL5TFloasPX3vjm9wDyGRfEMzUlbIPIm9CnDhw7dpwn7Yxvov7XG2bFXmH4xpt9vgb9w9H7DHzz9UwxmF1/w/cDxR8/0xdZuM9HYRYUJBSrGTlp3FhoSWvEZmj6a8/jbT/Tb/7c6kyMwQdgWDgGJTYBNoIwZFND8q2sIyHBGOeNTXmNADRfgDbw8Dd/x8xu2Gez97a6+hfLXCcT4LLZ0nUhIASEQD4C8cGJCKb77rtvLklFTZAeDzzwgEPdhCmokXHWCsQRB2nUTkWJhzgkyC9/+ctmNt6moRyE2OJgCgnAc4X2UBPhG88Oo1xDrYNZZYoEu/jiix3KP8tP3RAh2223XdMUEbUNQQVOPvnkAUEF6FC7BGAqIAJE5F577eU23XTTJolD5E9I1BNOOKFJQKbGFhNu5IF4wvwZ00pzpzF79mxP+uGPMSQ0DeQiAjD0XUh+iISPfvSjXjVF30MF43Cdv3buB3EgFqsrj8xjDYRBPyx/KjhOql9PPfWUX+OhspYIs6heUcsaEZhaQ9QXEzbWxmAQgLQV78HUi4GYKKTcRhtt5HbZZRdvJm0RrekzUWXj+0BMdtkYUwQg19Zee2239957u3e/+93enw/3M14m49/RTOzJh/88SLdYMZjXXwKdYAJOnXynhfz905/+5H3+hfWG85xnPpyK+M28f/GLX/RzimKaNlL3rzw1NapdXnKYiwP6wZ7eeeedHSbUdg8BZ/pLv8O8efV2a/7q7FMRgHXQUl4hIASEwNAj8P2vfnaA4o7vsLyc42fylElNtZ1xREYA5vU846fGNk17TeRGfiMCzUdfaPE6F/XfvHENlxYvebcWXKMPCzVISAjAMWONpIQ4zCg346nseU+9Ma/G2YU+WwTjUD24zae/0vYEjFl//fWbUYBjM1uTIFpHw9YMDPssPEBZJ1O9C9nN+LodtKwuY3L5d4rkMxCNOIzJylCVGI7NJlVRgNteP6pACAiBUYxAfHBqF4qqkWmtHQ66P/3pTweYClbpA+QXgT4++clPFiqFYgVLUd3USaACe660SwDSFuNDQYN5XtVEP/bYY4/5VFspUqCsTuraaaedPJlKP0h54+Ja7NsvrB9CBDIKfyzDef7KMCu6/re//c2b9IZq1yI8qSv2v8ZndaLSQnpB3Nx55521uo7/SKJGm1orLDxYBCDt4EMPItBSyhQYAg6yLX6ZUDZgVLLUz+84hQQgc8TPbbfdVlalvw6piClyytya76IXXXSRV8IVucSJG4J45OUG7gsgzUhFAYogf+nDjTfeWKnPZOIlB3uUvZp6KYKJM8pAlNR1EuQfvitRO6bq7cb81emfCMA6aCmvEBACQmDoEfjhwXv7TpiJLN9XeeEG+fbGW68341SEfBXPn/A7qI3Cnkuo+VJWPqF4jL+Nb/J1NwKALDBhknvmmefcCy+84M8UPPMg/1ARujFZZOLsJ4saTOI35J6ZGTMO6jX3esbBUV9oxUq5jisAY1LPBmmEWQxKaM4bqgCLCMCqQUAAJyb0ws9s0mgLJUE4IWG5fvkm0VgyeagRi7/97W+HfgWrB0JACAiBYYpApwhAlCSY16EWs2AcVSHhEI2yDzNi1GtlCSUMZAGH9DzzV6uD5wcHaBSJduhO1c/D/oADDvAkAb7dSJ0gAKmH5xvjI4psSpEX9oex4XAfIjL1HObt5PHHH+/OO++8UvIBwgGSlN+QR4zLTFbzFGusB3x+WcTQsG+otzBjNLNCuzbc5q9sfRVdj307ktcCtZhSLS4f+gG0a1UDO1h+FH4nnnii98XGeipK7EXmHVVX7J/Gyg0WAUh7qeBAqajABO2BpK5C0vFlepNNNvF7NhVEhXbjgDaogVEPFu0d8ML8mBcLRfcxvjujskXdWbanmQ8Uh5ByvOyGSMPlAKnMD+Qrr7ziiEzO3JfNO/scPFZbbbXC+yJzDw74Uq1CuFLvl7/8Za/GLEqdnr86+1QEYB20lFcICAEhMPQIYAJsCaUcz1/IPUi1N+e+EQTpIEJv5quPqCETJ2YvoWM1XvadOfPjZ4Sf/bZ2TIw2IK5EQwH41hvzvAKQZwl94PvchAnjPek3bryZEvcHEwkFahb1N6zbLF+NrzLuyvqxw+5fb3sCGj4AMxNgG7CPgkJYlUCm6AfKT59jRGs1i5iSMZqg65lLfnsQ0+mtxmEtL/lyfcCbXbIn85iSxuT6aC9++uhfXy2Ni2++4fWXjXxZH5qKRSIzN2yyyd/oWaMOnyMbR+P/v//99W0DqAqEgBAQAqMVgVYJQEwYUZXh1w6TtFVWWSVXiVcVW/rC4Z+DNVFBUT6ROOzTHpE2OfRDROX5B8tri7pvueUWr8aibg7t1IFJK6qWrbfe2qt9UMDhI4zUKQLQ+gR5d/PNN7tLL73URzx9/PHH/aWll17a44fZM1im/JOF4+J5jUk0pssob8AJEo4vTwQHoQ7GxNiMRIyDdmAGDRGRIoggGq6++mpPlNx1111N4gFy8sc//rFbdtllkzAPl/mruh7z8kHImJqSPBCru+++e261cQCXMsVgUf9QhTE3v//9770JvpFPrCFMWjfbbLNKa2gwCUDWK/sOAs5SXkAT1jFEEgo1zJ5RXBpJBUnPmiZQCPcBcCx6AZCKaA15zd7BPJ4XyODHHoA0I0gQP2VBVsL5gZiF3MeEH6LT+sr9CjV0PB9gEfrMK/OzaW0x79dff71vJ5x32llzzTU9uVj3vph3Pyq6j5TtnU7OX1lb4XURgHXQqp7XDtihE/vQyX0YXdPyVq9dOYWAEBjNCBxzSPayfVzDX9/EBuk2iWi/Da7IP9cbZrcQRRkvlQm/MtIu45P8/cZ4Lv954zpBPCjV+A8+/+Y1XtT5H3ipxv/wC+j/7TmljEciH77/5rzwkq/Dm+yOn+AmTJzQ6FfWXuNj/x37zUZU4LmN+BO0T0CQ8ePG+2jFmYowE6lZMsvXMQ0F4Xifn1gWjZ9GGf7ecY+v940nC1jSShrznvXXyQhAT+ZlgGWpwVj2gdck1foGTHN0ysjCjDz0HKBPsK/2ma8vJOsgAPvCNvtWAlIRcKmCUM3Nh0Ff2XGNw1ZWT9avZp2NPwA/+4AJziKxZH0GdPScDVmlw6FjVj5L89zvb1QU4FYWjcoIASEgBISAEBACQmCkIpAiAPOCp4xUDDQuIdAOAqHZnJm5cRDmjAhRXOQSqp12VVYICAEhMNwR4P75RiPwyMtzXnC3/+Ead/dtNzVIzon+/rn9bl9tWrO2Os4x71lnrYzb7GNCPUXmVXd9BKDV3PdZxgFmrGqfFm9AWbLDxmYEIESe5aJcw5df47OwDV9fHwkYOjj0SkBa6OvXuLET+ri7rN0sZX/Pfauf6fV9h+ntq9O/YWoyjgHzCAF40x9bxU3lhIAQEAJCQAgIASEgBEYgAiIAR+CkakiDhoBZlZniD/N1/sZHl9R+gzYNakgICIERgsA/n3jEXXTW8Q2ObYzboUEAWoCQVoc3Zs1Vls90fxlT5zk1M7vtrzRT03kz3wEtmWIwk0Ja6icAMxIwS1kd/o1PHzlnEkor6s2M6QvZA+IwK5tdc/OQ+DVtgX278+ZxPVQA+s72NUP+RpuNPANTw7fTn/7SKm4qJwSEgBAQAkJACAgBITACERABOAInVUMaNAQ4U4bkH+dKsw4btE6oISEgBITACELgzTffcL+74jy35nu38G6IUgFNqg53zHJLzmjcpyHpcFKYRSAx8gy/eQ19XdPW2a5l7By6ur5rDTYy4wexsZ3XYCfHN5R+Db98fXXSGbuGWm+eN8nN8oYmuaboy1jITDGYJSPz0rbOGZ/Yl9v3pT8/ttMNOWBgMtwPzR33PlwVJ+UTAkJACAgBISAEhIAQGAUIiAAcBZOsIXYFgVD9h/IPv7BS/nUFalUqBITAKEPgqScfc3PHTvRuFOoGTQyhGrPCzOl9JsBwehkB6Mm6hqKuYUg7wNlhkwBsXPMOC302TG6NpOs3yfWmvn1mvGFQDnR8ZsA7cM4w5UUd2EflhcE8GhmzUMqNP1KFaWcAYdhvVlwkNb/n4adG2bLRcIWAEBACQkAICAEhIASKEBABqPUhBFpDwHz/4e8P8g/3TnUDb7XWskoJASEgBEY+AgQM4946derUlgc7ZoUlpzXu1f3RUHxNfeSb+dHLPsrUd+b7L2sxUw5mF+w/WUCQBkOIp0D+6FPkZURhFugkM8m1YB593v4aBCD141+wL4hHg/QjKouP8Ov7lKYOk45k02LBAUDd8/DzLQOngkJACAgBISAEhIAQEAIjDwERgCNvTjWiwUHAov6i/nvttdek/hsc2NWKEBACowQBeLunnnrKLbzwwi2PeMyKSyzkCcD5goD0kYBWc1PF18fzZRF1syAfPsyHOe7zBTAnzsi6pnkuoZgbhN6bb2Ia3J8/jBZskYR9NGCfvz9s8zxvUpxO5mcwRQ9mBGK63F0Pv9AycCooBISAEBACQkAICAEhMPIQEAE48uZUIxocBCAA8f8HAfjqq696lYoCfwwO9mpFCAiBkY8A99PZs2e7RRZZpOXBjll5qekNa965PjiHKemM7Isl26YC9EE1fMp+xzf2UJFnddnv8FpYjr+JaBITkRkJ2NdcgQIw7+ES12dI0Z+7Hn6xZeBUUAgIASEgBISAEBACQmDkISACcOTNqUY0OAhwzsP8NyQAB6dltSIEhIAQGB0IPPHEE27GjBktD3bMKksv4glA3tbwG8IM0s0iNqVrbvjr84o8MwE27V1m8mtqwMyUNwsAkhGAmAAHkYMjh35jxkAA0o9G/Y2+9KsAzfw3x3tgn9ow1df+ng0MLEJf7pQCsOWFo4JCQAgIASEgBISAEBACQkAICAEQMIsy8/+HAnChhRYSOEJACAgBIdBBBB5//HG36KKLtlzjmFXetui8uQ0Cba4RgI2qTK03oRFiOI8AhDAc4AOwmRHKDckeBF7DlNdb4HoW0If/aPoAnM8ut0E8jmtED244AsxcEmYRhsd4BWCjJAWbysOBvaL/6eggPg6JT35M2R/Zvxs/9zwiH4AtrxwVFAJCQAgIASEgBISAEBACQkAIcBLrcyllBOArr7zSlp8qgSoEhIAQEALzI/D3v//dLbbYYi1DM2bWMos1CMCG8q+hujNfep6yazBk4xuEXBagIwy/ayq/BlGX02xG+A0MHGKfZSa5VufACiaMn9CgDRtEHzFC+mr3gUiIAEz/qDNR1JOXfb2Mu0RkYeqyCMZ9/J8nAv+qKMAtLxwVFAJCQAgIASEgBISAEBACQkAIgIBFAEYkQgAQFIDtOKoXqkJACAgBIdAFAnCZGY0gIH3BPDw510eyzWswbePHTmiQblnE3gEJFs4Tcg2Vno/mmyVPDTaujRvTIA77rvVHB+4T35E/p07ag+HrDygCEUmtfb9DHjLokM+Td833CU0i7fapEanRE4BPak0JASEgBISAEBACQkAICAEhIASEQBsIiABsAzwVFQJCQAhURKBtBeBCC4zF4DbZXDPoR+JqZlBrwUAGZqBcXKOZ3xZFgmoa54Z8o68IU2BvEJyxec1gIKZGNPZvfhYwiyiMAjCLJGJjgjN88tk5FWFWNiEgBISAEBACQkAICAEhIASEgBBIISACUOtCCAgBIdB9BNomACc14m5kgTr6WTcj6fIJwDzj32zAYUyOgvgcuegEXRlQV/h5WLisjaxcZtYc/p7z2pvdnyG1IASEgBAQAkJACAgBISAEhIAQGMEIiAAcwZOroQkBIdAzCLRNAC44weR0GUFWRqbZyPv9Bc6PRVkdZUReigAsUiNWnY24jpdeJ5CJkhAQAkJACAgBISAEhIAQEAJCQAi0ioAIwFaRUzkhIASEQHUEOkAAYgJcP83NwvnWTlmE4XSxuQ2/gnnJIhOnrhf1paicCMDa06cCQkAICAEhIASEgBAQAkJACAiBAQiIANSCEAJCQAh0H4FhSgCmGcBWibxWy4kA7P4CVQtCQAgIASEgBISAEBACQkAIjGwERACO7Pnt1dGdfPLJ7uqrr3YLLbSQ+9rXvuaWXXbZrnb1iiuucKeffro78MAD3ZprrtnVtlR5byNw4YUXejd6W2yxhZs4ceKAzr7++uuOtULadtttOzqQISMAi4J5FI2wyJS3MEBInmyw0Vir5UQAdnQtqjIhIASEgBAQAkJACAgBISAERiECIgBH4aQP8ZCfe+45d8QRR7gnnnjC92SXXXbxZEw3kwjAbqI7vOqGAHz22WfdjBkzBpCARv4988wzbpFFFnHbbbddRwfWNgE4ZeK4lkyAWyUAGX0eCVhWZ6fLKQhIR9eiKhMCQkAICAEhIASEgBAQAkJgFCIgAnAUTvoQD9nIuPe+973uL3/5i1thhRXcvvvu6yZNmuTuuOMOd9RRR7lNNtnE7bbbbr6n8WemHjQ1nxGKSyyxRLOehx9+2B155JHuxRdfdGuttZabNWuWO++885oKwJiEpB2pA4d4YQxS8xB9l19++QASkKZZl0b+bbnllvOpA9vt3rAjAHtJASgCsN3lp/JCQAgIASEgBISAEBACQkAIjHYERACO9hUwuON/9dVX3XHHHecefPBBt//++zvUWPxtZsBGzNGrgw46yE2fPt3FhF8ZAUgbocIwHCEk38orr+z7cPvttw8Y/FJLLdVsc3BRUWuDjUBMAtJ+N8k/6m+bAJy6wPhRqwB88dU3BnuNqD0hIASEgBAQAkJACAgBISAEhMCIQkAE4Iiazp4fjCnzTPV37bXXet98oRkwBN/NN9/sScFp06Z5Mq+IEIwVgFYnyj+UhSQj/FIqv5CUHAx/hD0/SaOkgyEJyJAx++2G8s/gHDIC0DqQMtsNP0sp/jptyltmOmx9jdsVAThKdqWGKQSEgBAQAkJACAgBISAEhEDXEBAB2DVoVXECATP/NcIvJgRDM2DyrLrqqt6Ud/3112+aBJcpAM866ywfYCQk+/J8AFpddHWwApJoYfQGAqHPP3oU+wTsdC/bJgAXmjQhVwFYJbiG5Qnz5hGARea/AFNG5JWVT4Gb6ovV88Irr3d6PlSfEBACQkAICAEhIASEgBAQAkJgVCEgAnBUTfeQDtaUdrHprXUq5dMv9t1H3pgAjEnEMgLQTIDN9HjmzJlNs2QpAId0iQxa43HADxpOBQbpZId6hgAMCbwi0q1o8FUIx7rgWZ0heSgCsC6Kyi8EhIAQEAJCQAgIASEgBISAEEgjIAJQK2OwELBgHnnthYE/QmVe7JvPrpmK0NR9ZvIbmwCHPgEhGTErRlVoZsh2fc6cOU1fhIOFidoZfARi8g+zX1IcGGTixIkd7VzbBODCkye2rADMU//FpFuKfEuhQLk8EpA62lUA0qbVwe/nX36to5OhyoSAEBACQkAICAEhIASEgBAQAqMNARGAo23Gh268MXFnPTEF39SpU5tBOEKyMCQGKWOEXzwSIwDLgoAYAUiE4DDJBHjo1sZgtkzgGdR+sc+/ODDItttu29FutU0ATltwgY4RgDEhmEf85RF5c+fOzQWnjADMq/Ott97ydYbEn/37uZde7ehkqDIhIASEgBAQAkJACAgBISAEhMBoQ0AE4Gib8aEZrwXqSKnsQtPg2Az4iSeeGODLj97HpsR77723u+iii9wSSyzhg37gR9BIRUg+FITrrLOOu+SSS5p1hSQiBOO6667rjjrqqAHBSIYGKbXabQQgAEmpgB9GAnJ9u+2262hXhpQAZCQpFSBEXor8K1PwteoDsIgcNAIwRQKKAOzoWlRlQkAICAEhIASEgBAQAkJACIxCBEQAjsJJHwZDNsKQrh500EFu+vTpw6DX6qIQyEegbQJw+pRJuQrAMkWedSsmAbvhAzAk8GI4xo4dm2se/Oabb/rssQKQz0QAamsJASEgBISAEBACQkAICAEhIATaQ0AEYHv4qXR3EDAT4Nj8tzutqVYh0H0E2iYAp01p1QR4LPI/P8Img9j377nmy4/fkG+NHyPpeDjw77zU8PQ33yVff0EhT+7xE2drfDa3zwQ41Z58AHZ/gaoFISAEhIAQEAJCQAgIASEgBEY2AiIAR/b8DrfRhea9cfCP4TYW9VcIhAi0TwBObZEAdA0CMCehHLQfT/g1iDgIwHGNHzc3nwDMM+X1ngEb/F6uVDHoR2x6HKoTQ2Uif7/4yutaTUJACAgBISAEhIAQEAJCQAgIASHQBgIiANsAT0WFgBAQAhUR6EkC0B4AkIBGABoJOLZBAOalwSQA6cMLigJccZkpmxAQAkJACAgBISAEhIAQEAJCII2ACECtDCEgBIRA9xHoaQKQB4Gp7ozcG9fAJGXmC1RFQULmdkABSBuhClAEYPcXqFoQAkJACAgBISAEhMBIRuCNN95wf/3rX90f//hHd+uttzq+nD/00EPNIU+cONEtv/zybqWVVvIRIvnBJA3rGCUhMFIQEAE4UmZS4xACQqCXEWibAFxk6sRcSV5xVN7iLy2m/otJt/Fj8gN2FJGAZgacmoxU0JG4rlS04udeeq2X51Z9EwJCQAgIASHQRAB/Nocffri7/PLL/WdbbrmlO/jgg92kSZOEUocQEMYdArKgmr/97W/u3//9392TTz7pc33zm99022+/ffcb7kIL//znP925557rf1588cVaLcycOdPtvvvubuutt3aTJ0+uVTYvM991H3jgAXfRRRf5uqdNm9Zyva+//rq7/vrr3WOPPeZ22WWXlutRwdGDgAjA0TPXGqkQEAJDh0DbBOCMhfIJwPwowD6sR+GoQ/Wf/c3vCePGtawALPrCY9diH4BhmZgEFAE4dAtXLQsBISAERjoCHKCvuOIKT9BtttlmbQ9X5FR7EPKd5oYbbnAQls0xOgAAIABJREFUUHmEhjBuD+MqpUcCAcjevvDCC90Pf/hDx9/tpLe97W3ua1/7mttwww0LLWGK2jDi7/jjj3fXXHONW3311d2PfvQjN3369NpdM+KP8pB/n/nMZzxhqyQEyhAQAViGkK4LASEgBNpHoH0CcOEJ9RWA88Y0TGkhAYvi+WbmtvHPxHHjC7/g5JkBFykAQ6IyRQDyWUoB+OycV9ufAdUgBISAEBACQiBAgGfSH/7wB8dh/C9/+UvHFE4ip1pbZjz/Mc9kPn73u98VEhrCuDWM65Qa7gTgc88954455hh3ySWX1Bl2Yd7x48d7xd5nP/tZh7lw1RSvbSvXCgEI8Xf11Vf7fQLxZ0kEYNXZUD4RgFoDQkAICIHuI9A+AbjQ+CrBdecbyTyc8nkVYH9x+8uTcI1/NOg/WMABJCCRgPEB6PMYf9iXd2zDPDhMvnxf8rGD8/jGRhv9KctE9QMTHwwc6tMvigDs/hJVC0JACAiB0YVAtwgOkVOtrSMIm/3339+TsaQiQkMYt4ZxnVLd2h91+tBq3pdfftkdeeSRHSX/wr7sueeejh8IwaLES4a7777bnXDCCZ7UjlMdApA1/5vf/Mb9/Oc/H0D8WZ0iAFtdLaOvnAjA0TfnGrEQEAKDj0DbBOCiU/MJwKKgHGYCnFLWhYo7IAl99PGlxSICW/2mEsQZcp5aj3qK+pN3LQxCEtfxj+dfGfwZU4tCQAgIASEwohHoFsEhcqq1ZVOHAGytBZUaDQi8+eab7sQTT/Q/3UoQfwcddJDbdtttC7/zoj485JBDcrtRlQB87bXX3BFHHFFIaIoA7NZsj7x6RQCOvDnViISAEOg9BNomABebOi5XAVhKAIYqvz5suPlD5DVJPxSAAQk4t/FvL/5rqP3Gjs1kehkB6Ny4hn/AfsIw61Ym7mvUidqw2OK4dHZ8JGJy9ckDZz8vBWApaMogBISAEBACtRAQAVgLrq5nFgHYdYhHRQMo7b7yla84iMBupne84x3et+Byyy2X28z//M//uMMOOyz3elUCMH6pkKpQBGA3Z3tk1S0CcGTNp0YjBIRAbyLQNgG4eBsEYEr9FxOAcZ65fWa4noyL7HQhDi2FqkFfp5kNtzEP1p79flIEYBtoqqgQEAJCQAikEBAB2FvrQgRgb83HcOzN888/7/7jP/7D3XjjjaXdh3zDl9+6667rFlpoIYflC9GCicx7xhlnVIoW/KlPfcoH3sgzBRYBWDoNyjAECIgAHALQ1aQQEAKjDoG2CcAlFm5BAehVeePmC6wRm9vGJB6ljAC0mQpJuRQBaHUUEYBhO6kVEBN/5OGzJ56TCfCo2zEasBAQAkKgywiIAOwywDWrFwFYEzBlnw+B66+/3n3pS18qVf9ttdVWPqLv1KlTkyjed999/vojjzxSiDIqwGOPPdYRITiVep0ARCXJGG+55RZ38803u0cffdQ99NBD8+G39NJLu0UWWcSrHSFM119/fbfkkku2HA25F5fuaMJCBGAvrkD1SQgIgZGGQPsE4EIFBGCfiW4StL4owGaia7+NXLMgIOHn/I1BMGbAIQFoasDMB2C/2e+AOn3okHQqIgB9qczut8/y1367BgEoE+CRtiE0HiEgBNpDALXK/fff7y6++GLHoZdDG4mD2gc/+EG33XbbuRVXXNEf0MJD6JZbbukOPvhgN2nSpGYHYvOyb37zm2777bf3juZPOeUUd9VVV3k1TKrueBTUddttt7lf//rX7o477mj2C4XNu971Lrf55pu797///W769Om1AbC6r7vuOt8GBB4RMUlE5Fx++eX94XSzzTZz73znO5OqnJhkyusEh9v/+q//8nXWTa36AGROH3zwQR/hkzm99957/fhQF3Hw3mCDDQrHVtbPOXPmOLCjfubm6aefbq6ZVVZZxW299dZuww03dJMnTy6ryl+3/lLnTTfd5OfD6uQ6fQY/6oUwSJEtVUwbrTMEP2B+Sa1iDAYQHZdeeqmPOPz444/7+hZddFG36qqruk033dS9733vc4sttlgpBiGBHK4XcLn99tu9kgxixdpg/6y33nruwx/+sFtrrbVKA0hYB1gDf/rTn9wVV1wxYE+x5ldeeWVfJ/tqpZVW8q5dOpWqEOR59w76wLi5P/32t7/19yoIFrsPcB/iPpVHwLUyhjfeeMMH/rjgggsKi6+zzjren17ZHBMhHBKQe19Rsvul5Skj/crGZqa8dfZGXp3hngnzsEZvuOEGd9RRRyUDipT1kevMH0F7YvKTACz4PSRgSSqV3VshX1FVPvXUU8ny//Zv/+YjMee5PzrrrLPc0UcfnTuEH/3oR26jjTZqXu8mFlVwHIo8IgCHAnW1KQSEwGhDoKsEIBF7Uw4CfTzd4EJs5hsG92BCmtcbf0P+DSQAMzUeXy6LFYCewkvObyEBmDkc9OXM/5/9fvxZEYCjbcNovEJACOQj8MQTT/gDzjXXXFMI00c/+lHHYenaa69t+qGqSgCibOFg++STT87XRqqOOocoiAsiaO68884DiMi8wUCAcKg/6aSTBhBMRYNfe+213Ze//GVPBIapVwlAyFYOpmVzylgger761a+6d7/73ZUUOK+88orjUExQBCNM87CDCDvggAM8oZRHJvEsh+Civxaxt2y/Uu++++7rUF6F5pJ1SI52CEDGffnll7uf/OQnpWuI9fmxj33M7bXXXoUEVYoApCw+3yD+ytYnRHyR/zhwhvg79NBDK5E0rPlvfOMbnvjvRGqVANxiiy38Wjv99NMLlXisCfYohH2xL+tqo/nHP/7hCSmI86L03e9+19HHssSa+f73v+8uvPDCwqw77LCDJwonTJjg8/U6AQhB99Of/tSdffbZZRCUXmcOWe+8nAhTGQYxCReWPffccz2Rm5cgvLk+bdq0+bKUkcA8D/DbuPjii/uyg4FFKYhDkEEE4BCAriaFgBAYdQi0TQDOXGj8PMR8ntTrg8/+HoNizwR0XLMgGvzZ+F9s4pvyCWgz4gN90AYEYDRNBAMxEjBrJgwOkvVqbG6okuI591GFg373DaPRlzHuyedeG3ULRgMWAkJACKQQgHD51re+VWqaZmVRdOHryiJiViEAIT9QdKXM3yBvOEChkrLEQRml4H//93+Xmt6FY/rABz7g/XXNmDEjd7I5oHHYI5pm3YTS5Ac/+IFXdlnqNQKQZy1qSYiGMqVROH7mAfJkxx13LFSSoaL59re/XcknmtVP3XvssYfbbbfd5qub/qJsQ0FVN8iC9XmnnXZqfn8YDALwmWeecZA+EOF1Eio9yLdlllkmWSwmAFEtQVKWmY1aZSussILfS3nmo1UVaGHn8giZOuO2vK0QgJjfoqysul9ZE4cffrj70Ic+1EoXB5RBFfy5z32ucF1CuP74xz/OndO4EwQUgVQsSpBK1Gn3sTLyq2yg3VQAsmdPPvlkv047lVAP80KK+60lXmjst99+uXsB34tf+MIX5iN+q9wPFlxwQa/OZn/GqYwEDtsdLCxaxZn7NgraVtI222zj7/t5KUUA1nn+tNInlRECQkAIjEYEyqwNijAZM3PaxFxqbe7ctwL1XMYEQs1B/o2FWOuTAWZRfPureeutRrlEyiMALRYIUYDj4CC+3sx2ONcEuOwN7zxMmROjnP18ZuKlJASEgBAYzQigxoP04YBtCVMmyBpILhQoEGYQBxByKXVWFQLQ6oaYIJomJCJqMN5k4VwfdZipLzhEQS4awUhZVFCQR5gho7SgLP3igA5JyG9LmEOinuFQF6fUAc0c96N+W3jhhf2zCPXhs88+637/+9/7+jl8WqIPX//6132f4lSF4GhlvdUxT02RPJjW7brrrm611VbzcwoOmHijjIFcMOIN8uSggw5y2267bVJBlSJPmVPM5zbeeOOmGTYkIQpLiAFTCOYRM3/84x/9mrDDIoQTSk4UVXzJMXXfSy+95O6++26vAoNEsVTkM62OD8CqGKcwoM/smX/913/1fWYNETyCtf2zn/1swPopMhcN1w/j5od+sdY+/elP+3lZaqml/Pqn/iuvvNKdcMIJAxSIeUEkWMOQaZiEkyBXUCSa+Tx9Zh088MADvs5QOcp+hfBMKaTqrOcq+yOeB/YxmJPidYw6C0XjL37xiwH3gFiVVaePYd4qxBtqQ16gVDVzB1+IrNmzZ+d2KzZprdKPojF2kwAsM69tFXvu4bw4slSmxHvPe97jX3pgEh6meM3l9SfPDLiIBI6Jw8HColVMKdcKCVhG/lFvigA0VWQ7/VVZISAEhECIAFxTnmu4oUYKysn6Fv7dqX6NbfBlfIdrjwBceEI+AdhH6nlSjl6HprQB4Reb4OYRgP7h0PcDqddUHHpicYzzBGCfGtBA8s2Qt3EQaykFJsBxeRGALSGqQkJACIwgBDjsYzYVmm1BYvCTIrfwdYZy7rLLLhuAQlUCkEMt7WFuWpQgsCCE7NCPnz8O2HlmiBAGqE9OO+20ZrWU//jHPz4fiRUf0Kr47oIkRVWIiSoJwgt1zrLLLjvfMKoQHK0soarkVEzyQCBBVkJapsxveYZDUkH6GQHHAZogBGusscaArpL3nHPO8QpIS2WKy5iMjE3tYt9etM0ai83/wo5AKEL4QEhb+s53vuP94MWp0wQgGJx66qnuuOOOazbFGkLVF6qVwn6k9s1HPvIRv8bjfZYiKyA4wWTWrFnJpQOhdOCBBzaVUfjwY58tscQSA/KHJFLZXkxhXGRiWXVNV9kfKcVW2TpOkbKd6C/kLW4CitIuu+zivvjFL1Y2Oa6qGA7N03uZAOQFCea/nU7cW9hXU6ZMaVZdFJAlzw9gVezyzICL/P/FZQYTi3bw/uQnP+l4FlZJ3HfAoCyJACxDSNeFgBDoBAJzE2Kz0JK1E210oo48V3rt1N19AjAg3eJIupkfwDR3WOSTz0rEqsHQD2Cs6PN5CwjAQh+ABY6rn5QCsJ31p7JCQAiMAARiMqxIOWfDRdkFWXTrrbc2EahKAJY5WqfCmBDiLRcH+dDkNgU95TD7w/SVlKcACg9zRWZfcRvxITDPEX4VgqOVpVOFAEyRU/jIQ/1Tppb/3//9Xx/IxZSAKZXjP//5T68gQ4VHSpnpxWOLSUOIHHzmWeCNe+65xzvnR21JqrJGyBeXM4VT3H6nCcCYYC0zubX+oNaDRIZsJeWtvXj9gBeEaxhgIIUxxANkFYkyxx9/vMN/nyXmAdIa9SQptWfjemOTy7pEV2qdV9kfKQLwE5/4hDebDX09xvVD0LOW7MUBLzJYT+0kzEIhfItS3trLKzOSCEB8gULSoUTNS7wwgSCFLDN1Hmo+zOdRleaZiaZetMT3oLhNFICh6XcV81+rI7Uny8qjnodMIw02Fu2sazDfe++9S0lAyD9etsSqylTbIgDbmRGVFQJCoCoCKQKw+V0nqKTXVIIhc9Zq3zpCAC7R8AGYB7Yp+WLyj/yYAFsqO1QMqL/PdBjTqjgNjAY8EJaiiU7V1eybjyychvgJ+QCsus+UTwgIgRGKQKhWWGSRRTzRhtquLMUqjKoEICqRImUX7WJi/PnPf755iK9KCFEWU1J8QBmJFR8G+Zyop6jSiCBKBFXMoUKFSd7YqXufffZpXu5FAhCSCbM5CxZRxwwyPuim1DTxvMcmennYQSQRSAKcWV+YTBqh++c//9mTtnfddZc3aYXELSN7aacqsVc1H3VWIVlZPxB5lqpiQP5Y2ZryWRYTZHlmjTHW1M2+sRSr31j7xxxzjFdwkjB3/973vldoRvLaa695k0oCYKDahcBhr1tgirL7ROp6KwQgxAz3Dkz1ixJ+GSGajKBGAUzwmSLSsGwMvUIAhv0sU7SBE/NfFhW9jNyizSrkJmsL83xeDhFMivWC37w777zTMSesoVhNTN2UQdld5Eczvs9CMvECIVT/htjEe6rMb2A8//Hzpsj/Hy+nWB+hMncwsShbu2XXIQFxKYBCOZWIpo1v1irkH+VFAJYhrutCQAh0AoEiXiiuvxsqvE6ModU6OkMATh2XTwA2SLqQPMsIOrqb+QC01CQI/aViPtMH5SAQSKPuLBpwv2ATlZ9voy8icGg/3aoJMN0h4EcqiQBsdempnBAQAiMBgfjwlTK3yhsnai2UYJA3pCoEYJHZbNhOqLSL1WJluHeDALA2hwMB2A55yjhjcismUENzyDxzu7I56tT1qsRe1Xz0q4wAjH2QFfkeTI0zJmhT5F5MkFVV3cVzT7Tt7bfffkA3YvNEfCxCmEOED1ZqhQCMA2Lk9RVCA3N3gg3l3ZfqjlME4Ge8qrKTCYXmHXfc4c477zzvy7Mo8E/qRUus9Az7Fu+p+J5WNo7YpDd+qRSWx98nrgdSvmbL2rHr7WJRtZ28fPj+5cVWTAJC/oE9Ku+qSQRgVaSUTwgIgXYQqEMAhu0MBzKwzG9ghwjA/Pi6MfkHgPaZlZrPNDgIDhJPLJo//A/h/c8TgI0fM981x9OhKXBYnojEdaWSfpJ91JJ0yb8/qyjA7Ww+lRUCQmB4I0DwDdQyBIIgVVF62IhjIqQKAVhFlRLXW5U0tH7FBE5V9VRqJi0ICGbSKN84SD799NPNrL2oAMSMFwLEUl0faHFwgnBNxNgSLZNos+0GhaiziyCtH374YR/0AT+UmAFbGgwT4JhgqkOa08/YDDdFolYhyFKYVSmXF6AAdd8mm2zio3Bz4G9H4Vc2n1X6WUbE5rXRarmiPosAbI8AZM2/8MILXnGNMhkTeBSaVaN9p+6z8T4M5y/cU/ix5CXGhRdeON8UT5o0yfch7kdsBlzk/w/zZUj0qqkbWFRtuygfJCCBg8J0xhln1CL/7P7GcxMLMtTD7EcFAenEDKkOISAEQgRaJQDDOmIysC7PNFgzEpsNd4QAXHKhfAJw7Nhx2dj6ov9mf2fwjDUL3r4AHs08fZETDZQweIh91qD9/Jfg7KcfvrfeerOvCZSGmO5m7flfuTrFLICIsYNZ74IORwGAs/ayyh57VlGAB2vxqh0hIAR6D4GY7Ekphop6HR6MO0UAVvGhVAfJqqTjI4884iOfckjlMAQ5asRoXnu9SACGpoFVzSbD8cXmbjvssIM3KYYQipV0VXzI1Zmr5neExgESP19EOYMogPBjXiCOLJpwqt7BIABjDEJ8qo419kEZm7ZWIchSbVUpx/cuTPqOOOKIXAIG1S2+A7feemv33ve+txnRuOr4yvJV6WerRF6r5Yr63I0gIEVmpdaXlB9Hu9ZrJsAhfhBq3E9RYRJBHTPgPB9/ZWuF63n3WaKXExgnlUy5HL/kCvNi6ov60FTs8TWimkNi4ZLg8ssvn6+ZKurfwcKiCo5lebgvoGYkHXLIId40uG6SArAuYsovBIRAKwh0ggAM2+1lMrArBODbpuf7ACzy7deg5wbMV5g3Dsphvv0YwJt9JF9qsvN8Dvq65xYwgI3KQiVisy8+AnB/S3HgkUeeEQHYyqZTGSEgBEYGArFJa10CMDyEdooArOocv+oMFJmp4hvq5JNP9kqyImIpr61eJABDUrYVE90ikq/bBCDk7/nnn+/OPPNMN3v27KpT3Mw3GARgTF7VUc1aR2PyJl5HVQiyFDhVy0FKsOaJYhwqWvMARx248847e7+NkydPrj0vcYEq/WyVyGu1XNGgysg2yoINvuyq4hO/fEm1X7R/y/pU5cUHbXbKByB1tbt/695n89Ss1GN+AK+66qoBimhrA2yJcn7ppZcmfQmaGTBmsaFKPuxjEfk/2Fi0vSn7KoAEJLVC/lFOBGCnZkL1CAEhUIRAJwnAXib//H21DwijtDqiAHz7Iq0TgGODmcGs1xLqPd/dvo+yX1mOt3IiB5cu8wYBGLY3X/4+pWAm/ssgmof6rw8tIyVDBeAjz2SKQyUhIASEwGhEYLQSgDwPCDqBSqRMmbLccss5zIg33nhjb9bEYdCSCMAtfdRgTOnaTagtUZ2gFipKiy66qFtzzTUdprcECkGdg+87kgjAv3lfbU8++aTHo4zQh/zBJBM/bJhllplkErwFhRB7op003AjA2267zX3uc58rxAdMiLC8zDLLVIImNtVPFSoyse81ApDgHwRTsgjXRSDgbxJTc+6r7GFeWljk9lS5vPtsEXlJ3UQmRr15wQUXzFet+e5DYRwGjbKMZgbMnkhdR52J+wPGEaehwKLSohuETCIABwFkNSEEhIDrBgHYiglwmb++dqcqJv+oryME4LKLTiiW1iV6DkDjIgVgqPrzfv76THwpPuBvfATmIEw5SwPUeo0e9hkjV8IxVCNCOIbthf0UAVgJTmUSAkJghCKA/zQIAwJ6kIhsuuOOO1YebTdMgNv1sVal80RLxaw1JP+IcrjRRhu59ddf3y2//PIO34N8FkYPHQ5BQDptAhwGoOiWApAD80EHHeRuvfXW5vSZGSomqJAEyy67rI9oGpKNVYN7VM1H42UKsk6bAM+cOdMrkVZcccXm2KsQZKl13mo56sL3JlGYr7vuOm8Wicl1Km244YYOv2ft+H2s0s+yecjb562WK7pvFJmRhuWq+oOLozHntV2kMOslAhDMeZly8cUX58KIIhFV3rrrrjsgomwVBWIeAUhjeQE+UPjxPOMZRUTiOFnkblwNEMzKokaH+TAR5jyBiX6c8qKrDyUWVZ593c4jArDbCKt+ISAEQIAX8q0QdjF6sXltL6Gb17eOEIArLj6pNgEIOOOCYB/96rr+qvIIwDHjGtRhTlAO+zysz/4e3yAHi0ySY7Njm8AixeHfnpYJcC8tdPVFCAiBwUUgPthWjTZKL+NDbKdMgPG5hH+ySy65xIOx8sorOwJZLLHEEh0BJ47CCtHEQe+Tn/ykmzhxYmEbEIef//znm3l6UQHYbhCQmBTeY489PD6kbgQB4dlNZFqUOpZQ9xHIpMx5fBzxeTAUgO0S1PG+SQW5qUKQpRZqq+VSdRVFJo0jQ9fdmFX62SqR12q5ojEUBZIIy62zzjr+3rXYYosVQsIe23///R3Ed1EqUnCWKQirmgDHQZdS/Skzcy+KyEt9H/zgB706kKiycariC7GIACwiZ3l5cMMNN8zX5iKLLOKJQV4ssB/5m4AXcSIYDkpAAg7FyUyM43PJUGJRdx92I78IwG6gqjqFgBCIEeiEAnA4kn/g0BECcNbMBXMJwDxSjcYh5PoDeWQBPUixn724DjqdF5XXJjcuw7+LCMA8ApL6LFaJ1R36Crz/H69oRwkBISAERi0CRFTFb9W1117rMagT0TQm0jpFANIPCCFTXcQRGdudrNicb7vttvNkUxn5R7u/+tWvvPrJUi8SgJjDQlJC4JDyDqp5OMaKmpDs4VmLmePpp5/ui9fxMQjR8IMf/MCb6+JTDjPeD3/4w97JPgocDs6kKo71re9FEYvD8XVSARgTJnUwoE/xvklFqa5CkKXmr9VyRXuKOUdthqm1pTJCqGyPVulnq0Req+XK+vyb3/zGfeMb3yg1k95qq628ujhFdtEGhBX3XFvvee2W7YNYjRzXU5UApFxZlOOy+S6Kkkv9H//4x90BBxwwQE3N5xCrJ510kv8pSkUEYBGBl1dn/Jwjwjv3oDITeKuv6Jk0lFiUreHBuC4CcDBQVhtCQAi0SwAOV/KPme8IAbjyklP6nPUhpAwtjS1Cr1k3D7w2vhEheN68RjxfSjcj+lIGyq0vFm+g9Guq++h5jgIwXM4WPdjknUUyz5gAHEBG+rbm+ajCWdN9HgIbH9/7ZHZAUhICQkAIjFYEQrIN5QpqO5QRZSlWOnSSAORwG/pd+tSnPuVNlUNz3Lz+YdL11a9+1R8uGQ8EC2bN5pw/Np0r85Nm7aRUQHllqxAcZfimrlchN2KCKc9ULVU/pCF++CA7SOAHOTBr1qxm9lh5VNXsMVb6GCnw6KOPDvBbVyeycExW5pXtJAEIEHG7Zk5YZU5jsiG1tltdP2XlUJwRzZS9S15UaJi9l6VYZVVGCJXVV9ZPyldZ663ukbL+pa6zrzApreLjLjZ35Tspa5CAFCeccEKlwCtl97wyAhCSCjUiPuowlcLHJmbbKSV1GQGIL0L86eHfEAUsUbkh8c0cv6w8rhTADuKNaOLMLS8CeJGAuXlZKiIAKVuXwPvyl7/sFd+WisyAU31LkfaWb6ixKMOy29dFAHYbYdUvBIQACLRDAA5n8o+xd4QAXG2pqfPmjWmQdt5RXl8oD0i9MQ3SbC7++vquGQPXuNb41BNqPnfj/3Mh/TwJmNUwxofrgAjEbLfxqxmYY4yb2wjmQVP9BF+DkPN5Gr8bFfhSmBf7jzKyjv/2qwL728map70sWYCPuVlH/LWxYxkDAUQaferrhycjG/+/+/GXtIuEgBAQAqMagTiS4kc+8hH3la98pVARB1GEIih03N5JAjAmsThAHnnkkW6DDTYonCueE6eeeqqPbmoJ89Xdd9+96UIC02JILkvxYTCvAQ6q4BKqRHqRAExhsOeeezp+yghUyD2CetgYU+rI+LAMOYBKsMxcNyReQwf6kAkEViEiM6mqCpVAF8zdX//61+aUDRYBSF9RDD344IO+bdRaRx111AA/fql1FJNIeUqiKgRZqv6ycvH1T3ziE54ELFsXsdIShSl7qtVU1k/q7TUCkD6l7gGtYlBUjvVEgImiYCux0rdKP1BVp+6h4UugKvXwUgEl8IwZM3x2zPfLVHxV6s3LU0YA4sOW/fjnP/+5tJnQ/Ncy11URFj0zhhqLUgC6nEEEYJcBVvVCQAh4BFolAC0wbX/I2N4BtCox2RECcPVlpvTxZiGx1teFPm1gDE2oxiNnRs7lKQbD0g1qcExDOWhxek2NRxZIOYsQ3KcQTKn+TG04d25m3Mu/xzXMikOz4ZAsHDe+j4SkzYx1bAoQ//zYnN6ZdfVECAgBITAECHD4QfV39tln+9YhA1DfoZBIEQMczDmQnXbaaQN620kCkIpjMopDMSoU1DWx2dXkAAAgAElEQVSpxH0fU2ailFpwj9RBOj44lxFYPGuol7bjiMFVCcCYhGx1mquSIjE5xjxyaEUJmZpTsEPZRCAOGyOkKya7OO0PE3nPOeccf81SmdkjmGP2+Mgjj/giYSCJ2KcepBhkL/678hL1MM+xGWVVArDI7LsKxikMQpVUqt9z5szx47rsssual7fZZhtvfh5HUa5CkKXaKCsXq1hZC8z5tttum+tjGTyOPvpob/5O6oRJflk/aafKPKQwaLVclT3JvfL44493p5xySpXsLeWpMidUXDUwSdiJvPtVmT/BeCCx2Xvd8nWBKSMAU35E89rIU+9VVRGmVNFhW0ONRV1sO51fBGCnEVV9QkAIpBCoSwD2E39WW59FaI/AW4eY7AgBuNpSk5uEY5HPvzx8Uv73ioJ1jB83wVeV8h+YRQHOaL9Y8ddPMPqrTbUfnOH48cQITtKFbsLE8fN13eq+49EXe2Ta1Q0hIASEwNAhkFJT4bgd1RjRSc1s64477nC/+MUvHH704tRpAhCyAmLyl7/8ZbMp/PShWtp+++29ORqHZXyyoVCCwMS80dRreQfplCnfu971Lk964pcOMoZnxAsvvOAjQ1Jvnpla3oE6Dk4Bmbbrrrs62uGFFSbWeT7CilZBHXIjFemYOaUfOLdnnGAFkXDmmWd6P2+hunGfffZxu+22W5IwRAEKmWWBWugzwSxQ8q233no+yifEKWrBCy+80J188sneJJsUqzlTikXyMB+bbrqpj/zLdwrGjrkwBBpzYvWFeOURgK+88ooncK+88kqfnbWBCTJEJN87CDSDMohUFeMUBosuuqgjaAoqRhSR1A3Becstt3jFlKkcaadI5VWFIEutkyrlUEntt99+TaIXLMCNfYXizMhI/IOy/mMzzSoK4bI7WZV+Vp2HuK1Wy5X12a6ztzF7N7+pVctVzVdVrVs1MEnYbp5yk3XJmjCCvqyvkMCoCe1lDKbl+EdMBcsoq4u9DgHNPSgvlRGAlKuqiMzDoKoZcJmLgl7Aogzzbl4fLAKQZxVm9dyH8SOrJASEgBDoJQQmNtxdTGkEvlq48Ywrs7Kg34NOAL5zyYFRgEMSsIjI41paddcw4fVEXjpl5sFZonzYBuXs4cHhwX5M5RfmDYN5hH9Trzcd7vsZO66fGIzJytsfeaGX1or6IgSEgBAYMgRilVZZRzbeeGNPvplPrE4TgLTPl3sOmqZOLOuTXS9TMabIsbK6IbjwQwghYqZmeb7QYhIirJu+oSJae+21y5qc73odcoPnHSbamOfGysWihsuws7IcdInsWcUnmpWBwEVxRvCP8HlOXXx+6623VsaEujjMc3C3CJ55gQ/A4ic/+Umucgs1IX0i1cG4VTIIIpg280w8qxBkKaCqlAOLiy66yPuHqxr0wNqCMGXOy6Lclk1ilX7WmYewvVbLlfU5vN7qvJftO8yqCdpTJSARdeEHELcEVfd33v2KdQBJD9FWNcWkXCv3VAjzww47zPEbAnL27NnJ5qv4aY39l6YqionLME9VM+AqPk+HGouqc9iNfINBADJXTzzxhJsyZYp/kVZ1v3RjvKpTCAgBIZBCgJd0PJtfbrxMnTlzZiEJWIf8o62OKABXnblAUwEYk3pFRF7RdBcRhxnFOVCtZ/lxVEyC+AsVgnyGAsWXDMi9ZmCRPtPh8JrlbTgW9OXi+vhMCkBtWiEgBIRAPwIo6b73ve8lFX6WC4Jol1128T+YgaK6I3WDAKRevuzTBr6V8g6I4RxC1BGUAbIi71nE8wC1CqqwUJWVWgscLlDCoZBCHYXy7YILLvBZi/zVcTiH1Hr66afnqzYknOqsv1bIDVRcqM9QoZUlSEmida622mq52IV1oKwj6uWJJ56YVOSFecvqhsjD1BQTurKEkhHyb4UVVvD5MaMlpfx7WV34GjzwwAObfvvCNlDtYaZNqosx+SGo8T1ZRsSwllB4YV5vQWlSY61CkLVTzky+Wctl65926PfHPvYxt9dee7WkXI37WmV8defB2mi1XNmai6/TDqq1Kmu/rG4IMBR073//+wtfoMf1MI+ocCFzU4rYOH+Reg0Cjf2HErhKikm5OvdU6mcP43+S+3WZD78ddtjB39PtHJDXv3PPPdffn/MS6mSuEwwllcrMgMsiM1udvYBFlTnsRp7BIAB5YcT51HxQdmMcqlMICAEh0AkEOANwX5zRZ2Uy33Pcf5AF3C0KeBuW6wgBGCsAUyq7FACxeq+Q9AsqQAEYm/9myrx5DTXJm/7QQeCOsY0ow9zg+Yn7FCv+BqoWs8YMyrnz3moqDWMTZxGAnVjaqkMICIGRhACEG77VOFhCGj3++ON+eEsvvbQ/tO20007u7W9/u1fn4dfNTOFSh7T4MJ6n0KqCH3VheoyqDVNkolqSICRRUuGrbpNNNnH4Yqsit6csBBaROTENveeee5pkHWPFTJb6UDqG5rphBNgyf2iQKxBDN910UxNH2g0Jpypjtzytkhu8VLv//vs9dszpvffe6wkDcCKaJ2Tp5ptv7v9u5cUfBzIOz2AZ4si8YFaNuq7KvNBP1h4KtXCOMROkb0Q03Wyzzbz5t30PiM0Xi/wt8kUMkgDS0NYP2NI/yNoFFligNgFoc4OPv+uuu85dffXVPjCJ7RvIHTBIraW8ua9CkKXK1i1ne4p+s7cob0QS/cZUHTNscG9X9Rf2t0o/W13rrZarsw/DvKw/1HOYplch4cKyYIxJPvfOVlwCWF2stYsvvtjvQdvb4b0R9cEaa6zh1l9/fe+GIO/+mLf/qIs9CFkH6U4d//Iv/+L3YZzAn3sMRGK4DyCRebFAOZ4j3BvCl/hFCt2qxFu8ruK+lfliLTMDtsjlVZ8vQ4lFq+u53XKDQQDyMmeppZaS8q/dyVJ5ISAEuo4A3wueaDyjOTfFqWrQj7hcRwnAlEltTJjloRQTchagI5W/6Br5ra6Q/DNlYh7JGCsBQ1Nf+zsuy79ve/j5rk+8GhACQkAIjEQE8L+DggPTYVKeedlIHLvGJASEgBAIEcAdAoQXyl9M2VErQzKHZtaQXpBm66yzjifC+HdVMkloC4HhgMBgEID33XefmzVr1nCAQ30UAkJACDjuWSs2Xp7NTwDWU/5Z+Y4QgGEQEDOhNSIujLRrjcZkX0ja2d9mysu/Y797c+dmZr5ZWyj8An998/kORAyZ8aOhKsGCBYfX+kIZN9WF1jZt5PX91r89q2UpBISAEBjVCKC2wocaijdUIkQmjaOSpgCK1RatmrWOavA1eCEgBISAEBACIwQBEYAjZCI1DCEgBDqGQIoANPVfVbPfsDMdIQDftfSCA3wAGjlnDZm5bkiilZn7hgRgjF6D92sQf9mnecE78q6FfeLvagrFgSbEYX/++OAzHZtcVSQEhIAQGI4IYOp7yCGH+K4X+VALx8a995xzzvE+AOuUG474qM9CQAgIASEgBIRAOQIiAMsxUg4hIARGFwJpArARCLey17+BeHWUAEz5/hs3btwARZ0Rc+QtIvnM5CEO2JG1Mbc5ipgAjP39hea7qBHziMfQrNiUgv2BRQgokl5oMgEeXRtQoxUCQmB+BPDZRnRbHLGT8IeGw3X826WSBRDAZ5oFPShyLi/MhYAQEALDEYGDDz64GeRoOPZffR65CGACSwCmXksiAHttRtQfISAEhhqBkAC0iL+tkn+MpSME4BpvmzpAARiSbJBpeQrA0K9JDGxYR2wCPH78QJPcuD2rK2w3/DvlqzCvDJ/Pm5cvrhQBONRbQu0LASEw1AjgqPz73/++dyJviYite++9t3f2PmXKFP8x+R599FF3/vnnewfv5vAe5/DHHnusNx9WEgJCQAiMFAREAI6UmRx54xABKB+AI29Va0RCYGQiMJAAbM3vX4hMRwjAtd6x8LyUKW5Gns1zqaAdZQpAc2qcIvEgAPtNgGkFH4DZb/PpF0YJtn6EUYdjX4UGShxdmDrHjZuYu5pkAjwyN5pGJQSEQD0EcFaPGfCdd95ZqyDkH+U+8IEP5Cq0a1WozEJACAiBHkFABGCPTIS6MR8CIgBFAGpbCAEhMDwQMAJwno9r0Y72LxtvRwjAtZedNh8B6Om4PjPfPAKwyA9giqzLSLvG0L09bmYGnIoeHPv1ixWE8VRbhGCrb35ycHzuwfQP9/1zeKwc9VIICAEh0GUEnn76aXfiiSe6X/3qVwMiV+Y1u9FGG/kowESyVBICQkAIjDQERACOtBkdOeMRASgCcOSsZo1ECIxsBCAAV/BRgFv3+xci1BECEAWgVRoTcrESLyTZMl97GZNpyj37G47PVH0D68QfXzEBGA4wJBnjyMIhUYjiMF8VOC53VYkAHNkbTqMTAkKgHgLcV5988kl39dVXu+uuu84R6RdikITab6WVVnLve9/73MYbb+wfZmF09notKbcQEAJCQAgIASEwkhCQD8CRNJsaixAQAp1AwAjAViL+ptrvCAFoUYAh0OIAGiGpZmSg5ctUfij5zKQXhV9GBo4dS/CQLPgGv0kDlXyUzcplv7Ny+OtDJRgSidnAMUV+K1FPdnWBBRZoqvxis+OsLtKYAVGDyXfLA5nTeyUhIASEgBAQAkJACAgBISAEhIAQaA0BEYCt4aZSQkAIjFwEUlGA2xltRwjAdy45yZsAG7EXRwMmErCZ2WIODEk4btzYhonYG56sy/JDHma/+WdG/JmwEGKPYWbEXqOKQK2XtZv9ZOVCVeHcuZSd6/0QjhsXKg0HwmZ9TIE5f7CSfv71lgeeawd/lRUCQkAICAEhIASEgBAQAkJACIx6BEQAjvolIACEgBCIEOhJAtBMgOPIvebHLybXIACx/s1McjN1n6XYX1/aLHf8fPntAzPzzdrojxYMCZiZFA9sz8qF7cSr7o033hig/DOik/pvuvcZLVIhIASEgBAQAkJACAgBISAEhIAQaAMBEYBtgKeiQkAIDBoCCMSeffZZ99JLL3mhGbzQlClT3CKLLOIsmG2nOtOTBOC6K8xoBgFhoKHfPyP/QjKOvyHR3nzz9UbetFmuEYHzE4CZArApDoyQjUnH/vJmApxPAOZNkqkXIRctoInVe/P9UgB2anGrHiEgBISAEBACQkAICAEhIARGJwIiAEfnvGvUQmA4IfDqq696f+epQLfwXEsvvbSbOHFix4bUkwTgeisu2jQBNhVg6O/PRt9vqpv50oMAzFR5pH6zWvINBNRMgLOcEIC+RNP0Nysb+iBMOZaHbIwjBIcz09+XgfM1YcKERpvzvGKRfoUk4B/uy5zbKwkBISAEhIAQEAJCQAgIASEgBIRAawgMdwLwlVdecbNnz04SA6iCllxyyY4SA1VQJhDb888/7xZddFE3bdq0KkVazgMp8vrrrw/JOFvudIcK2twT8A6s66THHnvMZ3/b295WWoy8YEyC75g5c6abPHlyaTll6AwCKP+YA/igSZMmuRkzZvjfkILPPPOM/828MJedUgIOGwIQiLmJs0CNMEMNaOo/rgUWus0AHDY1sSlwGJiDACGZr8As6IjVaUq9cHoHRiHG32D9yY8jG9vY+H393bPrV6gSQkAICAEhIASEgBAQAkJACAgBIdBEYKQQgK2QQN1YBpzDISQXXnjhrpN/9F8E4GzXytxXJQBjfEcz3t3YL1Xq/Mc//uHmzJnjST+UfnF6/PHHPQk4depUt8QSS1SpsjRPTxKAG8xa3IfeMAIuJN2wizazXJR0/EDY8dn48aGPPlR+2U9IsFm9ITLjxk1oEoZxwJFQORj3J4sYnI9xWFeYy/ofkpemBrzp3qdKJ00ZhIAQEAJCQAgIASEgBISAEBACQiAfARGAw3t1jGZCqtsKQMhc8MXPnCkMaRNCavr06YNC8A7v1dmZ3j/00ENe3Ab5BwkYJ8g/SEB4o+WWW64jjfY0AWjEnd28+ffLL7/sST1AwBaaHyMAiQQMgAToyMg/VIPZ3xYZ2KL7muIvI/FQAPan0KyX+lIBPWLFYX/p0PSYT7NowplJcr/psX1mY5s7NzMHvuWBZzsysapECAgBISAEhIAQEAJCQAgIASEwWhEYTgQgZAzmgKHZZhUSyMwHQ7dSRea5ocknpp6vvfaaN/vkjP3iiy82TUAx8yUoAUEIMPXl35j/WsprgzzUg0iHukmUD0mm0Kw5vGakFDiQqIM5NFPnsO9wAIYVn5vwh7JwA/Sb/ltAhdC0FawZLyk0pY7bD9uI95CZQtvnCy64oO8nfbE6uUY+BExcg1wjWb9jgjOskzrouykAY/ytb3z+3HPP9cVDeNNjzboJ28nDLR5TPOej9b4xmON+8MEHfXMrrLBCbrNV8tTpc08SgAQBsUEY+Raq5TKSLyMBjfyzz9j0ds0ChvBv/o7r5N+hOW5KLWhRgEN/gHl+/0IfgjFxaDclUxTy21R/jIH+8XPDPU/WmT/lFQJCQAgIASEgBISAEBACQkAICIEIgeFEAKYmr8gHoBFnRu4YIWeEYMo/IIQTiiLIMM6dFnigjACEbIK0MzLKSL6UvzgjsYygCn0GQjjSJtfoX+xPMCTEOCfTJudk8uIPzfwBglVYT4iBtcFZm/6RqAd1lbVpRKdhYD7WQhI2pZCzOYqVciEeEItG+DHOkBCMTXNT4zWMjaRknvksVOuFRB19on0jIPl32E7YRoxbuOZsrRlOupkMDgJlCkDWIfNZREbX7WnPEoAh8Rf65LOAHvZmgBs7Nwh+5jUCa8z1sr+MzZ8wcYIbP268J/nmNpSAps3zpF9gu9unzfPYheSePTTi4CDNfH00ZXi9WXef+TH9mWvBPvo+82QkQUt8nzOF4VgIwMYN7qb7sjcDSkJACAgBISAEhIAQEAJCQAgIASHQGgLDiQBsRwEIOnmqMkPOCC0j3/g8Jq7yFICcu0NSq4gci0m9sF3IuVBVGF4j+EFI6tE/I68gN6k3NFctUtaFBFg87piECzGAWIPAqxvgJCRW6beZ0YJ1aFJbRACCfYh/kfozxJj2Qkz5t7WDz7jYzDfEzSLLWlvwJ1UCh7S2G1UqhUBVH4AoWvnpROpJAjD0ARib31oQkDByrkmexzd8+ZnSjnIsYn7CCL5Jv3xj5vcTaERgqOSLyzY4RZ/CPobl7KFjnxmRSZl+099+E2Ou/+F+EYCdWNiqQwgIASEgBISAEBACQkAICIHRi8BwIQBT5ByzVtUEmLzdJADph5nMhqspVJ3Z5yl1oKngMOkNSa5w3CjdQpUh9RlZhU86FIChb36uW9RaM00OTYINkzKSMe5vaB5MHSkyMDYVRtzDWjNFpI0XwvOFF17wn5saMG+uQoUjeWOSNY7WSz1GCOURgPQ9FUU6jvY7mn0tDvXdMS8KMPP/1FNPecUu6R3veMfIjgK84Soz5xnZZoSemcuG/gDJY6a93BDGjR0/H7FmprW2MVOTPKY/doi/HKsA7QbD7wGRgef1+/sLHzBGGoZt0b6RkUZYxmMhvwjAod6Gal8ICAEhIASEgBAQAkJACAiB4Y7AcCEAQwUZpJGlXiEAYwVg0boYLAVg2IdYWdeqAjDEnvrzzKlj0jD1bxSTEJ5wB5geW338TpG1RQpAOITYH6P9m/rqKABTc5dSnw73vT+c+g/JZ+b4ef2GFCZQSChsa3WMPakAfOnlVxr36yxwx2j7veDk+aO/tDq5KicEhIAQEAJCQAgIASEgBISAEBiNCAwHAjAmzMJ56iQBSL0hURX7AERxxHXzLWhKOFRksQ9AC0gRBvCwftt4TB1Y1wdg7KOQemMfgKamQ1STCq5RRACmMDAfgCkT3Tgwi+EIBmAT+xzk36HvxhCjlA9GG5/5PAx9FdIG5SEAw7kJfR4WEYAQjbG6r8hH5Gi8R/TKmFlnqEBR2rKuWeOYvJv/R/Znp0hACMBZs2Z1dOgEKllsscVarnPMnJde9grA0Ub+Md4pC/a/9WkZQRUUAkJACAgBISAEhIAQEAJCQAiMYgR6nQAs8qXHtBUFAckzfy0z5wxNXCEUIB5C01X6RFpggQX8NcxvU1GAU+a/IclI/8xnf9UowJSPI9YayWekn/UvNGOtowCkjapRgGNTWdtKsQnw1KlTPXFjEZNtHCG2qfmELHzjjTeaUY7DSL9m5UjdEI0hLtYe5FCsDrS2+R2aRKdws/FIAdjbN0n2wOOPP+7NwjtBAvYkASgFYG8vQvVOCAgBISAEhIAQEAJCQAgIASHQywj0OgEYR5M1Ai0MuNFNfIui+bbabjfqbLUvQ1lOpNpQoj/y2o5JwHaCtfQkASgF4MhbtBqREBACQkAICAEhIASEgBAQAkJgsBDodQIQHIrMVbuNUzfIum7U2W0cOl1/mbKz0+2pvtGBgJGAjHbEEYBSAI6ORaxRCgEhIASEgBAQAkJACAgBISAEuoHAcCAAY3NSTPzaOdzXwbEbZF036qwzpqHOa2a8gzmPQz1mtT+8EJACsMd8DcoH4PDaQOqtEBACQkAICAEhIASEgBAQAr2HwHAgAHsPNfVICAiBkYxATxKAUgCO5CWnsQkBISAEhIAQEAJCQAgIASEgBLqLgAjA7uKr2oWAEBh+CPQkASgfgMNvIanHQkAICAEhIASEgBAQAkJACAiBXkFABGCvzIT6IQSEQK8g0JMEoBSAvbI81A8hIASEgBAQAkJACAgBISAEhMDwQ0AE4PCbM/VYCAiB7iLQkwSgFIDdnXTVLgSEgBAQAkJACAgBISAEhIAQGMkIiAAcybOrsQkBIdAKAj1JAEoB2MpUqowQEAJCYHAR+OMf/+j22WefZqM///nP3brrrttWJ7pRZ1sdUuH5EBgtc/Tcc8+5/fff3/3lL3/xGGy55Zbu4IMPdpMmTerIqviv//ovd+qpp/q6Vl99dfejH/3ITZ8+vSN1q5KRgcCrr77qDj/8cHf55Zd3fA12s+6RgX7xKP72t7+5f//3f3dPPvmkz/jNb37Tbb/99qNh6MNqjCIAh9V0qbNCQAgMAgI9SQBKATgIM68mhIAQEAJtIlCXCHr66afdueee67baaiu37LLLJluvW2ebQxiWxR977DGP4+677+6mTZvW0TFojvrhFAHY0aWlyiIE5s6d62644QYHkbTLLrsk8ekmSdfNukfDZIsAHDjLr7/+urviiiv8C5LNNtusZ5aACMCemQp1RAgIgR5BoCcJQCkAe2R1qBtCQAgIgQIEqpJ1r7zyivt//+//udNOO81NmDDBoXxafvnlRQDWXF2Qc2eddZY788wz3corr9xRxZjmaP7JEAFYc4EqeyUEICT++te/uuOPP9797ne/c5/5zGe8kiyVuknSdbPuSkAM80wiALMJhMj+wx/+4NczauleU0KKABzmG03dFwJCoOMI9CQBKAVgx+dZFQoBISAEOo5AVQLwf/7nf9xhhx3m219yySVFALY4E900GdUciQBscVmqWE0EYmJZBGBNAHskuwjAbCJ6HQcRgD2yYdQNISAEegaBniQApQDsmfWhjggBISAE2kZA5FLbEPoKRAB2BseqtXRbAVi1H8o3shAQATiy5nO0j0YEoHPdOEyP9nWl8QsBIdA9BLpxz3rwwQfdYost1nKnx0gB2DJ2KigEhIAQ6DkERAB2ZkpEAHYGx6q1iACsipTy1UFABGAdtJS31xEQAejcww8/7JZaaik3ceLEXp8u9U8ICIFRjsBrr73mg1fl+WJvFZ62CUApAFuFXuWEgBAQAr2HgAjAzsyJCMDO4Fi1FhGAVZFSvjoIiACsg5by9joCIgCdwz8vadFFF+316VL/hIAQGOUIdOt+1TYBKAXgKF+ZGr4QEAIjCgERgJ2ZThGAncGxai0iAKsipXx1EBABWAct5e11BEQAOvfmm2+6J554wi244IJuoYUWkhKw1xet+icERiECKP/mzJnjXn75Za9YHj9+fEdRaJsAlAKwo/OhyoSAEBiBCBA9cv/992+O7Ec/+pHbaKONCkf6v//7v+7rX/96M8/nP/95t/vuuxeWIdDHF77wBf8Fd5FFFvF+6FZddVVfpigISHwtr5Ett9zSHXzwwW7SpEmFdb7++us+0iBk4h133NF8477ccsu5973vfW6bbbZxK620khs7dmzl2SZ6IQ+sq6++2l1//fXu3nvvdbTDQ5F6N9hgA7fZZpu5d77znaUPylYjapaVC8nTooEVBRLIKzcc5ggH7pgqMEfXXHONu//++92LL77oh2Rzv/nmm7vVVlut1txXWSR5BOACCyzgHnjgAXfOOee4m266yT3++ON+fbD+3v/+97utt97aLbPMMm7MmDGFzbRC6PLlDRwuv/xyd+edd3osMDtbZ511HHtp0003dZMnT3Zx33/+85+7ddddt8qwc/OE6yXct0SQvuqqq+brE3Oy3Xbb+T1En8IUlrn11lv9vuPg/K53vcv9n//zf9yGG25Y6xDN/enuu+92V155pb9PPPTQQ/6eBTZEzOYesckmm7gVVlihdJ3EezKMaspcX3zxxe63v/2tX4u0Yf0Gkw9+8INu6tSp82EY11k0EeFcFd0fWu2LtV1273nsscfcfvvt5x555BFfJL5Xly2me+65x0c3fvbZZ33W7373u26LLbYoK5a8Hu4Vu9dxb3j00Ufdeeed5/cEeIT3harPhHBdr7766j66OkQO95zTTz/dMY7UHmuV+GIPX3fddb7+8Fm29NJLu1VWWcXfP1j/8Z4pAo46b775ZnfppZf6CNOGBYq0Nddcs6U6i9qL7y95ecuCfrEGb7vtNo8Hv8GUewEJzJdffnl/36r6HA77wfOdPXrRRRf55zv3BD6bOXOmx4n7s92j+ZwfEp+NGzeu9jrlXvD888+7l156yXHQVhICQkAI9BIC3FP5fjJt2rTSM00r/W6bAJQCsBXYVUYICIHRhMDf//5398UvftF/qSV99rOf9URdHunAl9NjjjnGkxaWPvCBD7hDDz3UTZkyJQkdB6yf/IeDS8oAACAASURBVOQn7pRTTvHX3/Oe97jvf//7/sBLGiwCkMPY0Ucf7Q8IRenDH/6wO+CAA9z06dNLlwKHWw56HBzLEsTOV7/6Vffud787F9+yw3ReG2XlhgsB2I05wkzhxBNPdL/61a880VKU1l57bfflL3/Zk7WdSikCENKd/QDpkNcnyMAdd9zR7bPPPoVrsQ4BSFuXXXaZO+6445rkd2qcHLj/4z/+w5P07IW//OUvPls3CEDagXTjHsJ+ykuQbocccogn97in/OlPfyotw3zyYgCStyhR31133eXvbWX3B+pZb7313IEHHuhWXHHF3GpTBCDEFWsRQqhoLUK4sA4hLMJ7cScJwK985Svu/PPP9/0xsiQ1GPrCHG288cbJ+1bZveeNN95wRx55pLvgggt89Tj3Zs3OmjWrdIsxL//93//tfvazn/m87Msf/vCHbvHFFy8tm8oQE4D/9m//5p9lPJ+KMICQZT5QO+SlmAA84ogj3JlnnunOPvvs+Ypwn/vBD37gXw7VJQAhvc8666zSeaNR5o79y8uNopdajJ2XAeBgZl1546TOfffd12211VZtH/7aJQDpN+vqpJNOKu23jafOPR41Ht8Z7PnOeiRB8vH3Lbfc4v8Ntvx0ggBsaWGrkBAQAkJghCDQNgEoBeAIWQkahhAQAl1DID6cxeRc3DAqjC996Uvuz3/+c/MSh+sf//jHXq2USqiLUAyiciLFisHBIAAhUlAumuqrDFBUkN/5znf8G65U4sv/r3/9a09kVq2TeiB1OEjSn5RsvuwwndfvsnLDgQDs9ByBFRHKIC/4QlE1QUyzXjk0l6nvqtQZH3JR5UyYMMGrVaokVHmQY5ByqVSVAGSNQOCddtppVZr1ypm9997bq/Ig6EidJgDBGLUjBFGVfQQJCAGEarHq3oOsg4yZMWNGctwQcRAqkB9lBHFYAesEQpIXIKl1Eu9J7puoqi655JJK+HN/OPzww92HPvShZv5OEYCQICjDbrjhhkp9YS0cdthhXhkap7J7D/lRTjF+w/drX/ua+9jHPlbaNkoo8hrRUvaCqqzCcK/svPPOXqEHAVolveMd7/D7EHVfKoXPMdSiKFeN9Izz/+u//qt/vtB+HQLwqaeect/+9rfdjTfeWKXLPg/raI899nC77bZb8pmD6g+SC4VbnfSJT3zCP8sZQ6upHQIQ8zPuG1X3U9hH7qUQsGaFkOo/Lz2+9a1vNZWr5MkjALlmSsB2FYCtYqlyQkAICIGRgEDbBKAUgCNhGWgMQkAIdBuBkByKzXPjtvlSzJd+vnyHqch0ODTh4rDAIWyttdZqFi8iAMM22vEBaPWgXuDghxkaKhK+tHMIgeSAAAhJiKJDKuaBXA/zoxLZdddd/cEPgofDLsrKc88915sc2+GXA9lBBx3ktt122/mIgyqH6dR6qFOuKmHUyrrrpTnCvBaVlpkeMh6ID0gtzNkwF+ewhsqDw+///b//t6kCgtzhcIlCp91UdMi1/qAKZc2wryDKIdRDNRxEGUq21GG7ynxycEXpxKE33AusVxSvqF3JgyIYpSSqpZQiqtMEIHuQfcGLhbe97W1ejQxhB/58jioPcgLCzxIEDNEy2XvxfIIfpBZKPky+LeWZjTJm5h6CMNyf22+/vSeoeLnBfuVFCX2BPA3VvkXrJN6TzJ3dN+N7BfWjaPzFL34xQIFYpHhrxwdguKZ52bHLLrt4Yos9QV/YO8cff7zDRYSlvL5Uuff885//9ASgEcllqnFrM3QdkXp21N2b4V5hrMw5P6w9lLZgwZzmzQemtazHFBmfcoVgKl5cZLDWmX+eHbTNiwBSVQIwRXjRb+pGnWmKdUhCiMeTTz65uYdTZDJtp+rkGbnXXnt5spc6eUZCxEI6osQM70t77rmn46cTPqCq4kC/mTPGx/0ovC9AEHMvXXjhhX2/ub9zb/n973/vlaRh33ErwIueVMRd7h28qIOwt8TagERFyW/1vv3tb2+qAeO12KoJcN01rfxCQAgIgZGEQNsEoBSAI2k5aCxCQAh0C4E6X7whBzhMx6nIDyDqGg5NpDXWWMMreCAaw0Mehy9LeSRDu+QSpCMKjjylYkzq5akhOURwmDVVGYcfDhIcKFJmVpAMHJ4g/Yww5JB57LHHejzCVOUwnVoHdcpVIYxaXWu9MkcxHswR5n6f/OQnc33CxYqPosN+HXzyCEDIN9a9+a0M66TMf/7nf3qVqaXQh1yYt8p8QsJjdgw5QELNBMGZMsNMrdeyvVkHjxRRgsoREg7z0Djhf4u+h4QeeSAuIeFTpChmvJg+2n4jL/sPv4thQsmMf7pwX9IPyJmUqo+D/4UXXujVh0YYmioRMqZoL3Ot7F6RImTyXq60SwCWqZFTfWHcoSKRMVW598SmvMzZT3/601w1HfWCL2v7jDPO8LBWJQ2L1mK4VyxfkcI2pZr91Kc+5X0SxqRXal1DSH3uc58rJMiqPH9TBD54oG7OU7bGzzOIdfZ8qGqPleHUybMsz8Q6vi+BAS8VyvwGV7k/VMHB6kHZzRzY/azo/mFluH+A1+233+4/Yr/yomXZZZcd0D3WHXsuNN1GQQnRynjfeust75uPtWE48ZmpA60yEYBVZl15hIAQEAIDEWibAJQCUEtKCAgBIVCOAM6mMXW59tprfeYddtjBH6xRJIUpNBfmi/B73/vephlj3uEsPhymTLgGQwEIscCX+iKTHxRPHHA54OcdEPiSf+qpp3ofapbwh4RD+TJzUUyQUXEZcZBSIFQ5TKdmtE65KoRR+apJ52iHAOzUHNGz2OQQczVIpDKlCuox1r4ptaqaKhbhlSIAixR94YE1VKGkDvDkLZvPmEipom5MKeNoq9MKQOosm/fYTQFlysjZeD9YUIbQryf7HfICP3ikPJVUPLepewDkMgRBmb++KusQggJyw9Yg5AP1x6ldArBTfal674nV4ynMwjHGqsFO7MWYAIQI54VUkY9ITGQxuzXlZ15Aivg5Rt285ImJ4XgeqxBfMRZl6582YtKQ9Y3K3YL4tFIn9VIOktCItNCcudXnBuWq4GD1hy8V6yhDw3J597OYXLQXDZjM8wIgRQBSV0wCigBsZzWorBAQAqMVgbYJQCkAR+vS0biFgBCoiwDmMSgySPgvgixbYoklBlTzj3/8w5MoRLklD6aUqAExscnzAxhGgOQAwmGLSJphGgwCsMjcJ+xLqHCkv5jBYWZoKfZJVccpfXxQTh0kqx6m4/mtU66MMKq7dsL87RCAnZqjmDCqehBnHDGOZT4xq2AVEzV1DqyYj6PaIcUHeGu7bD7jQD877bSTIwBEGRkKAYWPu9/85jfNYXaDAKwy77HyuIw8osMhLim1Txydtg6RgfLoG9/4hjfbJaWUzSkT4DLVG3U988wz3hTazGU//vGPezVjPF/tEIBV12Dcl5SSsuq9J15PeYS2LbYw2nydPVy0J2MCME9VG9dRxYdh/BwjgAsv1sqi8FYhvqq0nxo3a5x1SoAugufQJ3sJFuJL2TrRlcP7fBU1Z5X7ZBUcqIcXGldccYU3pUYdTNRjCNq8IGR1v2uE34WwVOC7kAUeKiIAIVwhAS2JAKwy68ojBISAEBiIQNsEoBSAWlJCQAgIgWoIhOqMFPFFLaE/JlSC+AlCCWABQVKmauEhI49YHAwCENMfgkyUpbK+1FWxxO1xcKEvlmKTuqqH6bjeOuXKCKMyjIqut0MAdmqOQqKavuLvEeVlytQ2NZaQbCrziVkFq5ioqWPKGPrPpK2UqX3ZfOLHDeLeUpG/zng8sYlgNwjAKvMe96PKGMJ5TJHt7RAgVUxa4z3JywJMDvNMNg37OGhS3vpthwCs2pcq95UqeWxsVQht8sZq7DxVepX9F+YJ90odUjEOfpUiQuNnR55yM+5zFeIL33tEuiXlKRDrYAGJhp9M/IK2Uic+IjGdnz17ti+PUhn3Cu2kKji0Uz9ly57vsTVEeK9mzxcRgNQfqgBFALY7WyovBITAaESgbQJQCsDRuGw0ZiEgBFpBID7gpL7Qh2/GObRvs802Xp1kkQ5jciI+ZOQpWcq+lNt42iGXqhIXZX2JSYMqREQ4H/HBCdNhzP0s1TlMh/XWKVdGGLWyfnppjmKStupB3MYQr4GU37M6GNUhauJ647Ip4qFsPsN9W5c8iLGsuo+K8InxRRVXFmwl3Pt5LyjiNsvuF7HSBxyLXATE9aNA4p5nKVaT1dmTrezlOuuqm32pU3esuszzp1dFOV5nD1recK9UVehRNlYVp0zK43VdVV1YRnzF+OLLFiV9XoT6KrjEJHPdOuO11wmCtgyHKuOK81iwDsx6UVHyAu7pp59uZovvZ7FaOnw+VyEAaU9RgFuZKZURAkJACGQItE0ASgGopSQEhIAQqIYAX27xD3TKKaf4ArHq5JVXXvEBNK688krvdN9M2UKVTaxsin0M5REpZaSbjaDsQB+OtGqdMTpl5do1fYrVafHBqc5huhXSgDJlhFG1FZPO1QtzFBMz7YyHslUP8nntxIflOvVVMUkumk/2Naqz008/3XcvRVwU4RMfyrtBAFaps866qnq/CHHLc2FQhE2ZOrPbe3k4EoAxkZbnQiFUCqbMq1vd0+GcE/kYU+sy363WVplJebcIwHie6yqaU1jFpt2t4mnlOtGndghA1hXR3nnBhlkw0Xsh8x566KHCocX3nvgFXXivFgHY7ipReSEgBIRAOQJtE4BSAJaDrBxCQAgIAUMgNBWMD8Thm/HwQBYqhOIyoclw0QG7jHSreqAPZ7JqnfHsl5ULD4F11VS0VXaY6zZpQB9GOgEYm4u2u8NjlWbd+jpJAKYIvKL5rBIMo2g8cd+rkHVl+JTtsVT5ThOA7eJCH2PCYrDVvMORAAS32J9drKKOfQVW8fdYtubserhX6u7rsnv/cCIA47VbFb+8fHVfLKTqaYUARCl68sknu8suu8ybjddN8f2saA5FANZFV/mFgBAQAvURaJsAlAKwPugqIQSEwOhFIFanhQezkBwMTXlj0+GwTGhiV+TovyohUIcEqFqnCMDVvZPzMDpqOzugF+ZIBGD/fLZLdIkAzN8NIgAzbOq+tIifGbFriFBZ2QkfnOEMigDM0BjuBCBk3K9//WuHVQHmzEWJl48Ec9p44429jz5Un5ZEALbztFdZISAEhEDnEWibAJQCsPOTohqFgBAYuQjE5lmf/exn3Re+8AU/4NA8ODSLicuYH8DYx1CR2WNVsq7XyKVWoh/GJGtshlb3MG2rsU65ka4AbNdPY6d3eDsKwND0nn6l/JYVzWfsh7Nq8AfDQCbA+ashNgGOg5nU2ZNhK1XLDVcFYBxAJVaHhy+O6kRmrrJvO0UAphTtw0kBGPu6y/PPWwXTTuWpowDEzcPXvva1AeTfQgst5DbaaCO3/vrru+WXX94R+ZvPwujZZd81iva0FICdmmnVIwSEgBDIR6BtAlAKQC0vISAEhEA9BMIotbw15w07iWi/N910k0spMkJizvwAPvrooz64BWqPMlPZsi/lNoJeIADbJZfiA0YcoKLq4T+e1aqRQyk30gnA2267zX3uc59zkF+kTkSorLeLBuaOiZo6QUliX10pZ/tl8xkSKjNnznTHHnusW3HFFSsNKV6vI8UEmMG3GwQkjq78ne98xxGkxVKre7lqueFKAIJPHFzmu9/9rttiiy3c888/74mdW265xcNon1darBUyhXulTuCK1157zR1xxBHukksu8a3YsxGCyVK3CMBuBAEB5y996Uvu9ttv992vE5m8AswtZalKAMZrBIIPM3GiEE+cOLGw7dg/bFkQkPAFnQjAlqZVhYSAEBACtRBomwCUArAW3sosBISAEBhgGmRk34QJE9x+++3nZs+enTz4pPwAcoA77LDDPKJlKo7hRADGB1dTSVZ1JB8SrGATB0Zp9bAXKwuLnLKXEUbtbINeIGljdUuR+Xk7Y61atszvY1E98XpLkZll8xkTVXUiV8frdSQRgDGZXyc4S6xiS6mBqxJ58fxXLTecCcDYz5/t0XvvvddHVuZ6K4FZyvZkuFfqBBeJ768pxVy3CMA4kE/ZC7UQAxT6P/jBDzzhutJKK7k111zTk9Tjxo1zRx55pLvgggt89ne84x3+xQCquaFKVQnA+AVPnft7GLSMccb3s5deesl961vfctdee62HISRGqxCAmBiTj8R3AnBWEgJCQAgIgeoItE0ASgFYHWzlFAJCQAiAQPwFmEPxlClTvAKQlIqcGPt0+t73vue/QF9++eW+DIqOj33sY7kADycCMFYf5EWxTA02PvQutthiXo03a9asZvZWTTbDgCtUNpoJwJhASeFctNuJQHraaad5tSvzy4EZsqDVFBM1VQ/bVUgm+lRGAMaE6Cc+8Qm3//77DzCNS40Np/oQ1BdeeGHz8kgiAAkgwIsNooeSyl5UhBjFEc5T94GqRF6MfdVyw5kAZMzhywIj+yCciTBP+tSnPuVV5KEJZ6t70MqFewXSln+vtdZapdVCon/lK19pqopTEe27RQDSuZisrqqMLCIuY1+pZc/pEKT77rvPHXjggd7EFkLygx/8oFdwtjNXVQnAuN9VifvU/SxVNlQG8+zghcmqq67qib25c+d6P4IoQtmniy++eBMWrnPNkgjA0m2lDEJACAiB+RBomwCUAlCrSggIASFQH4GzzjrLHX300b7gNtts47/Um1IgdfCJSSv8lHFAeOihh5Imw3GPhhMByJf8U0891R133HHNYey5556On7LDD4e4gw8+uHmIzFMu/OxnP3MnnXSSr7/KIZWDDSqP888/v9mn0UwAAkKsXIPE44ALnkUJUgjTOL6AkKqSdUV1xkQNeVGOYqZctGbuv/9+T9Q9+eSTvvo8gqqMAGR/kueMM87w9XBoR+1TRmrecMMNHjOIa0sjiQCM9w1zcdBBB7ltt93Wq3fyUuoekIpUW5XIi9upWm64E4AxAXv44Ye7K6+80r88Yi7wO7vuuuvWf4AVlAj3Ctk233xzf08uui9ghs+6MLPkvJc+3SQAY8IZ0pJncUhApYYdkmVg+sMf/tC9733v81lj/LnXHXXUUaXuAVLPm6qEZNFkViUAMcM+5JBDmlVVdfEQk7hUkCIA+e4C8fzUU0/5Nj7ykY948hdLiCICMFT/UU4EYEe3rioTAkJglCDQNgEoBeAoWSkaphAQAh1FIDQ75NDAD4fSItOjvMirVXwLtUIAlhFjVeuMgatSDkKGQ8df//pXXxx8+PeOO+6YJHQgDG688UZ/iLSIhZAwkHapA25ssll0SOUwBmELaWg+7+hTVQKwEwRXiGG4DoZyjlBqEpQB3C3tuuuubp999nGTJk1K7hcIlf/8z//00SUtkX+33XYrJXeLNmCKAGTNoKqFBB47dux8xVHtYYpmPrrIz3rByX2cyghA8uPLDzLRDrXvete7HD7rUF6lEvcA2jd1nOUZSQRgChf2JeQC960UCQgBgCIS8sX2G3sIYiXGsiqRF+NftVy8ropMIavW2UpfWq07DiC19tpre7Kbn/XWW8+bqE6bNq2jz7aYAKTyovvCnDlzfD8uu+yyZj8ggzABjtdHNwlAniHnnHOOvwdY2mqrrTxBP3Xq1Ep7eMMNN/Q+FQ3TFJENsXjooYe6ZZZZJlknax4zWl4Q2vpnrvCPOGPGjLbmKiYAU6Q6DcRuEcrIUPYspDLjiiMGpwhAxoXq7+yzz/bj4d5LMDSU09yrUwpA2uAnTCIA21oOKiwEhMAoRaBtAlAKwFG6cjRsISAE2kIgNnO1yorIvDhYgJWxqMBFHapCulE+duC98soru09/+tNeZcjBnX+boqpqnXG/qpZLRSHEDIrD5CqrrOJJJg4SEDlnnnmmN3cLCboiYgmS5hvf+Ib705/+1Oweh2NUCauttppXInDovuOOO9wvfvELh08kxo3/JlSXpCICMPaDxMHwox/9qFfBLLroot5XVKupl+aIgyLE7NNPP90czuqrr+7VdxCvrBkOwRAp1113nQ8KgSrG0jrrrOMPtpiBtZNSBKAdLJkn+sPcMYfsPVRQJ5xwwoB+F6lMqxCAKQKBud5rr73cpptu6qZPn+6xQGkEwXXyySc7yOU4jTQCkDFfdNFFfp5tfzIP22+/vdtpp508qcd+g6x64IEH3IknnuiuueaaJizkRUGGUjpOrRJjVcvFEaLpC8QU+xmigvsh90ZS1TpbGUOrddPW9ddf7xW34b2Rz+uYo9bZmykCkPLcX/fee2/37ne/2883qlfuZaeccoonnCwVKYm7SQDSPn2CjLRAJHzGfeOLX/yiJ0y5n0FCpfYw1yi7wQYbDICL+w2ENy+dLHFf2Hnnnf0zBIUha4k5BofTTz99QN68euvMieWNAx5RN89TXlbgSw8zXMjO1Msd8kDS4eOQZy/7+oUXXnB33323J/LC8YV9yzMfjl/yUYbnOy+DuCeAM/2AKOVv8/sX1i0CsJVVoDJCQAiMdgTaJgClABztS0jjFwJCoBUE+DKL+RWHnzAVBbyI/QBSLuUYP9WfqqRbrBAI60IFgArH1A1V64z7U7UcGKEUQwkUqwqKMDc1ARELi8w/UwRjUb0QRBzW8L9IKiIAY3+BYb0ccFEqLrDAAq0snQFBZOIKBnuOaB8SlUOemdFWHVSZQq5qPeSLCUDm6tZbb/U/VRLKE4j0PDPFKgQg7XCIh8DDv2GVxAEcc1gIbEsjjQBkXJBPqGi558VEVBFO4IOKE4VuSi3YKjFWtVzefdr6HEYlrlpnPN4q5arkycMx9dyo67Ozylq2POFeQdHODy9QqiSI1W9/+9u5LwS6TQDSR14O0YdQ2VzWdyLjck/n3p5apxBvKAMt8EVZfXa9bP1XrcfyxesoLM+z8vjjj/dELanu85EykKW8RIPE/POf/+zr+cxnPuM/S6WUCtqIPiP9zCyc8oatgoDUnXnlFwJCQAj0I9A2AYgCcLQCuuDktInTaMVD4xYCQqAeAillRlH00NgPIK1VNeOqSrrRBv73UEfFB3W+3P/4xz92yy67rB9o1TpjVOqWQ2FAu+FBIA9pDi8HHHCAV/GVRQ02s2FUG6EqLa6bwx0qNxRLKEMs8nIRAchBC1My8+sY1hmTdPVWTUam9NocPfHEE+6YY45xv/3tb0sJHg6amHKj0EQV14kUE4AQkhtvvLE3N8YvZF5CibPvvvs6TP2KyOKqBCDtoOr75S9/6QMtpBR+1pcVVljBK4NYK2BhaSQSgIzN9ht7Gd+LZQk1ECbVRVFTWyXG6pR7+OGHfTAG81kZ9nuPPfZwmFGS6tQZ1lGlXJU8eXjGgW7IVyeqa9k8xdfjvYLfQRRi5513Xu69gXsspD0vbSZPnpzb5GAQgDSO8hPCGjVq0R4mb9VnDnMIDty7q7zQol6eO/hD7GQCQ8jKULVt9YeENuuGlzuY9RY9HynL/KHc40UK6sAw+nGZixJUv7xUM5I4jwBEJWnmwSIAO7kiVJcQEAKjDYG2CUApAEfbktF4hYAQ6BQCcfRAi9KY5xuIdmPn3EWKwbCfdUg33rzz9p+3+HfeeWfzsBIrBOrU2WpfrBx9gjRAEQgReO+99/qDGX3CnBblCCoh/k75eyuaMw5m1AlZx5g4nHGggUT80Ic+5H/MRDX0v1dEANIe/bv66qv9wfeuu+5qHiRjIrWV9dSLc8ShDBUgY8aEk/mygy5EG+Zl//Iv/+I22WSTtk1+Y8xSBCCELTjh4w/fXjfddFNzbjE9Zv4gmfL8e4Vt1CEArRxKIshHfmz+WVe0jeqPgzGH5dAfZVVFb9maaWVvhmu7yBdp2HYrZSCwmRPWCf3EpJ7PbM+xRghyxH2wjMRvlRirWw6yhMjVzKW5AACHUM1bt07DsUq5KnmK1kTs0y0VaKpsTVW9ntorqMYhetiHvCQAz7x7bFE7g0UAhnuYF3VXXXWV9/FppBnPakxhmX9e6JQFpwrHhM/Dm2++2V166aXex+3jjz/uL4MHJuW81Gv1WVZ1jiD0ICK5J1r7lA0JbasLMpTx4zYhxGDppZf2rji4n/OyJbyPhgGiyvzU0o7dEy6++GL/LKZP3LtnzpzpceI+YPeCMBCIkYJVx618QkAICAEh4PwLzXZc74yRAlDLSAgIASEgBISAEBACrSHQConWWksqNVoRgHDFDBMfd3kRdjuFTStkeafaVj3DGwFeIhVFAWZ0IgCH9xyr90JACAw9Am0TgFIADv0kqgdCQAgIASEgBITA0CGAApGgMhxg8W2Igg3FY1mKfcy1ax5e1p6ujz4EUFdByp1xxhl+8HmRXzuFjAjATiE5cushKBDrEQXhGmus4QP8WGCRIgKQ+yUEoCUCl5SphEcuihqZEBACQqA1BNomAKUAbA14lRICQkAICAEhIARGBgJEqyTSKkorEpFi8UVZZhoYR8KsWm5koKZRDAYCmHvut99+7pFHHvEmPxB0s2bN6lrTIgC7Bu2IqTh0ZUIUbdYML0zKFICQg/yIABwxS0EDEQJCYAgQaJsAlAJwCGZNTQoBISAEhIAQEAI9g0AcoIfonTjC32CDDXL7iC8w8lx22WU+D76yCBxTVKZnBqyODAsE8B1IMBqLMt3N4B8GiAjAYbE0hrST+BLEJJ0I1aT/397d7DaNhWEAPmn5mTYICoU9N8EecQMgbgG4AhAsuQAkFkjskFiyZM8CCbFgi4SAJRIrZkaIGYbSvyRMPneM0gzQ1CduEuexFLUFH9vn8ZElf3ntE+9SvHXrVjEBzM8SgMPpv0j+RQLQQoAAAQL7E8guAEoA7g/c2gQIECBAgEDzBGKCghs3bnyf+KScGTMm/IjkVaQB4+Y2bnrjRfcPHz7cNRvu5cuXi/bRzkJgvwKbm5tFMTkKyTHpRszMHRMbxQQgsURR+t69e8Ujl3UuCoB16jZj21GYjoloYtKPcolZj69dsSVh/AAAB55JREFUu1a8ozIeB47xHMnqmAyoTAYO9t7jv80YC3pBgMDBC2QXACUAD/6k2SMBAgQIECAwXQKRAnz06FG6f/9+MavlfpaY9fPmzZtpZWVlP82sS2CXwGDxbZjm6tWrKT57PZaeS6oAmCs4H+1jNu3bt2+n169f7+pwFPtiiS9L4vf4smR4UfybjzGilwQI1COQXQCUAKznxNgqAQIECBAgMFsCcdP64sWLdOfOnRTvXttrWV1dTVeuXEmXLl2S/NsLy//vKTA4o/TgyhcvXkzXr18v0oF1LwqAdQs3Z/sfP35MDx48SI8fP/7+pcmvCoDx2O/CwoKJP5ozBPSEAIEJCGQXACUAJ3DW7JIAAQIECBCYWoF4xO3ly5fpyZMn6c2bNynSLmUq8OzZs8VMwefPn0/nzp1Lx44dm9p+OLDZEnj16lW6e/duevv2bXHg8ThlTCxz4cKFAyswKwDO1piZ9NFGwS8mQ3r69Gl6/vx5ihvTKAzGlyntdjs9e/asKPiVn0kfr/0TIEBg1gWyC4ASgLM+BBw/AQIECBAgQIAAAQIEJiew1yzAkzsyeyZAgEBzBLILgBKAzRkMekKAAAECBAgQIECAAIGDFlAAPGhx+yNAYB4FsguAEoDzOGz0mQABAgQIECBAgAABAuMRUAAcj6OtECBA4FcC2QVACUADjAABAgQIECBAgAABAgSqCigAVpXTjgABAqMLZBcAJQBHx7YmAQIECBAgQIAAAQIECOwWUAA0IggQIFC/QHYBUAKw/pNkDwQIECBAgAABAgQIEGiqgAJgU8+sfhEgME0C2QVACcBpOp2OhQABAgQIECBAgAABArMloAA4W+fL0RIgMJsC2QVACcDZPPGOmgABAgQIECBAgAABAtMgoAA4DWfBMRAg0HSB7AKgBGDTh4j+ESBAgAABAgQIECBAoD4BBcD6bG2ZAAECpUB2AVAC0GAiQIAAAQIECBAgQIAAgaoCCoBV5bQjQIDA6ALZBUAJwNGxrUmAAAECBAgQIECAAAECuwUUAI0IAgQI1C+QXQCUAKz/JNkDAQIECBAgQIAAAQIEmioQBcD4dDqdtLW1ldbX19OZM2ea2l39IkCAwEQE3r17l1ZXVyvvuyUBWNlOQwIECBAgQIAAAQIECMy9wHABcGNjI50+fXruXQAQIEBgnALZBUAJwHGeDtsiQIAAAQIECBAgQIDA/An0er3U7XaLBGAUAHNSKvOnp8cECBD4tUBcY9+/f59OnTpVmUoCsDKdhgQIECBAgAABAgQIECAQAmUBcHt7O21ubqYTJ06khYUFOAQIECAwBoH4cuXDhw9pZWWl8tZaEoCV7TQkQIAAAQIECBAgQIAAgb5APAYcCcAoAMaN6vLycjp8+DAbAgQIEBiDwNraWvr06VM6fvx45a1JAFam05AAAQIECBAgQIAAAQIEQqCcCbicCCT+zrlRpUqAAAECOwJxPY30XyztdrsyiwRgZToNCRAgQIAAAQIECBAgQKC8Qf1RCvDIkSOACBAgQCBD4J8vX9Jf/fRfXE+XlpYqb0kCsDKdhgQIECBAgAABAgQIECBQCgymAMtHgU+ePJlarRYkAgQIEKggEK9W+P2PP1MrfUuHDh1KR48erbCVnSYSgJXpNCRAgAABAgQIECBAgACBwQLgcBEwbl7jkTXvAzROCBAgsD+Br1/X09+fP6fFYkKlnQJgfKouEoBV5bQjQIAAAQIECBAgQIAAgV0CUQAsHwWO4l+8EzA+i4uLxaNrMTOw2YENGgIECPxfoLx2djrd9KX/2O92Z7t/7dwp+n3rdYvraM71UwLQqCNAgAABAgQIECBAgACBsQmURcBer1fMDFx+yr/L/4+fFgIECIwq8HV9o3ilQFw7mvazLOyVX5JE6q/V/0TxL/4tCoDR55xXKkgAjjrSrEeAAAECBAgQIECAAAECIwkMFgHLx4KjADhc/FMEHInTSgQI9AXW+wXARi7/vSe1LPDFz7IQWP7e7acBc4p/4SYB2MjRo1MECBAgQIAAAQIECBCYrEBZ3Bss+pW/T/bI7J0AgVkUWOu/E69pyb/h/gwmAeMcFem/fuKx1+1knzIJwGxCGyBAgAABAgQIECBAgACBnwkMpvyGE38SgMYNAQKjCsQjwE1chpN9g3+Xv3e2t7K7LgGYTWgDBAgQIECAAAECBAgQIDCqgKLfqFLWI0BgUGBeEoA/esdhPAKcu0gA5gpqT4AAAQIECBAgQIAAAQIECBAgUKtAUxOAo6BJAGbO/tJeXhrF2ToECBAgQIAAAQIECBAgQIAAAQITFJiHBODP3nEoAZg58JaXfsvcguYECBAgQIAAAQIECBAgQIAAAQJ1C0gA5gl7B2Cen9YECBAgQIAAAQIECBAgQIAAAQI1C0gA5gF7B2Cen9YECBAgQIAAAQIECBAgQIAAAQI1C0gA5gFLAOb5aU2AAAECBAgQIECAAAECBAgQIFCzgARgHrAEYJ6f1gQIECBAgAABAgQIECBAgAABAjULSADmAUsA5vlpTYAAAQIECBAgQIAAAQIECBAgULOABGAesARgnp/WBAgQIECAAAECBAgQIECAAAECNQtIAOYB/wurqLIRwpQA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30" name="AutoShape 6" descr="data:image/png;base64,iVBORw0KGgoAAAANSUhEUgAABQAAAAK2CAYAAAAR0DERAAAgAElEQVR4XuzdCbgU1Z3+8WOMYBwFnCQaRP4ogiGoMcaJETMIikYcNagoURSQoFFUFIhBMIqgRsQFMYi4IYJKFBMNGhUngixuwX0nSgwOIlFcWCYqjMvf92ROz7mHqurqvt19u7q/9Tw+6r21nPpU1e3ut3/nnE2MMV98+Q8LAggggAACCCCAAAIIIIAAAggggAACCNSgwCYEgDV4VTklBBBAAAEEEEAAAQQQQAABBBBAAAEE/leAAJBbAQEEEEAAAQQQQAABBBBAAAEEEEAAgRoWIACs4YvLqSGAAAIIIIAAAggggAACCCCAAAIIIEAAyD2AAAIIIIAAAggggAACCCCAAAIIIIBADQsQANbwxeXUEEAAAQQQQAABBBBAAAEEEEAAAQQQIADkHkAAAQQQQAABBBBAAAEEEEAAAQQQQKCGBQgAa/jicmoIIIAAAggggAACCCCAAAIIIIAAAggQAHIPIIAAAggggAACCCCAAAIIIIAAAgggUMMCBIA1fHE5NQQQQAABBBBAAAEEEEAAAQQQQAABBAgAuQcQQAABBBBAAAEEEEAAAQQQQAABBBCoYQECwBq+uJwaAggggAACCCCAAAIIIIAAAggggAACBIDcAwgggAACCCCAAAIIIIAAAggggAACCNSwAAFgDV9cTg0BBBBAAAEEEEAAAQQQQAABBBBAAAECQO4BBBBAAAEEEEAAAQQQQAABBBBAAAEEaliAALCGLy6nhgACCCCAAAIIIIAAAggggAACCCCAAAEg9wACCCCAAAIIIIAAAggggAACCCCAAAI1LEAAWMMXl1NDAAEEEEAAAQQQQAABBBBAAAEEEECAAJB7AAEEEEAAAQQQQAABBBBAAAEEEECgyQXGjBljJk6caFavXp2qLa1atTJnnnmmGTt2bKr163klAsB6vvqcOwIIIIAAAggggAACCCCAAAIIIFAFAgr/zj//fPPcc8+Z/fbbL28IqPDv4YcfNt/73vdsAKjtWeIFCAC5OxBAAAEEEEAAAQQQQAABBBBAAAEEmlRAgd78+fPN7rvvnjcE9MO/559/3nTv3j1vYNikJ1cFBycArIKLQBMQQAABBBBAAAEEEEAAAQQQQACBehdIEwIS/hV3lxAAFufGVggggAACCCCAAAIIIIAAAggggAACJRZICgEJ/4rHJgAs3o4tEUAAAQQQQAABBBBAAAEEEEAAAQRKLBAVAuoQbsw/uv0WDk4AWLgZWyCAAAIIIIAAAggggAACCCCAAAIIlFHADwFffPFFe6TddtvNEP4Vh04AWJwbWyGAAAIIIIAAAggggAACCCCAAAIIlFFAIeCiRYvMrrvuao/y0ksvma5duzLhRxHmBIBFoLEJAggggAACCCCAAAIIIIAAAggggEB5BRQALly40Fb+aVEl4L777ksAWAQ7AWARaGyCAAIIIIAAAggggAACCCCAAAIIIFA+AX/CD1X+aVEl4HPPPWf2228/QsAC6QkACwRjdQQQQAABBBBAAAEEEEAAAQQQQACB8glEzfaro82fP9/svvvuhIBF0BMAFoHGJggggAACCCCAAAIIIIAAAggggAACpReICv9Wr15tDxQ1O7D7XelbUlt7JACsrevJ2SCAAAIIIIAAAggggAACCCCAAAKZFEgK/9wJEQIWd2kJAItzYysEEEAAAQQQQAABBBBAAAEEEEAAgRIJpAn/CAGLxyYALN6OLRFAAAEEEEAAAQQQQAABBBBAAAEESiAwZswYc/7555vnn3/edO/ePe8kH34l4NixY422Z4kXIADk7kAAAQQQQAABBBBAAAEEEEAAAQQQaHIBhXgTJ07MG/65hioEHDp0KOFfiitHAJgCiVUQQAABBBBAAAEEEEAAAQQQQAABBBDIqgABYFavHO1GAAEEEEAAAQQQQAABBBBAAAEEEEAghQABYAokVkEAAQQQQAABBBBAAAEEEEAAAQQQQCCrAgSAWb1ytBsBBBBAAAEEEEAAAQQQQAABBBBAAIEUAgSAKZBYBQEEEEAAAQQQQAABBBBAAAEEEEAAgawKEABm9crRbgQQQAABBBBAAAEEEEAAAQQQQAABBFIIEACmQGIVBBBAAAEEEEAAAQQQQAABBBBAAAEEsipAAJjVK0e7EUAAAQQQQAABBBBAAAEEEEAAAQQQSCFAAJgCiVUQQAABBBBAAAEEEEAAAQQQQAABBBDIqgABYFavHO1GAAEEEEAAAQQQQAABBBBAAAEEEEAghQABYAokVkEAAQQQQAABBBBAAAEEEEAAAQQQQCCrAgSAWb1ytBsBBBBAAAEEEEAAAQQQQAABBBBAAIEUAgSAKZBYBQEEEEAAAQQQQAABBBBAAAEEEEAAgawKEABm9crRbgQQQAABBBBAAAEEEEAAAQQQQAABBFIIEACmQGIVBBBAAAEEEEAAAQQQQAABBBBAAAEEsipAAJjVK0e7EUAAAQQQQAABBBBAAAEEEEAAAQQQSCFAAJgCiVUQQAABBBBAAAEEEEAAAQQQQAABBBDIqgABYFavHO1GAAEEEEAAAQQQQAABBBBAAAEEEEAghQABYAokVkEAAQQQQAABBBBAAAEEEEAAAQQQQCCrAgSAWb1ytBsBBBBAAAEEEEAAAQQQQAABBBBAAIEUAgSAKZBYBQEEEEAAAQQQQAABBBBAAAEEEEAAgawKEABm9crRbgQQQAABBBBAAAEEEEAAAQQQQAABBFIIEACmQGIVBBBAAAEEEEAAAQQQQAABBBBAAAEEsipAAJjVK0e7EUAAAQQQQAABBBBAAAEEEEAAAQQQSCFAAJgCiVUQQAABBBBAAAEEEEAAAQQQQAABBBDIqgABYFavHO1GAAEEEEAAAQQQQAABBBBAAAEEEEAghQABYAokVkEAAQQQQAABBBBAAAEEEEAAAQQQQCCrAgSAWb1ytBsBBBBAAAEEEEAAAQQQQAABBBBAAIEUAgSAKZBYBQEEEEAAAQQQQAABBBBAAAEEEEAAgawKEABm9crRbgQQQAABBBBAAAEEEEAAAQQQQAABBFIIEACmQGIVBBBAAAEEEEAAAQQQQAABBBBAAAEEsipAAJjVK0e7EUAAAQQQQAABBBBAAAEEEEAAAQQQSCFAAJgCiVUQQAABBBBAAAEEEEAAAQQQQAABBBDIqgABYFavHO1GAAEEEEAAAQQQQAABBBBAAAEEEEAghQABYAokVkEAAQQQQAABBBBAAAEEEEAAAQQQQCCrAgSAWb1ytBsBBBBAAAEEEEAAAQQQQAABBBBAAIEUApkJAHv16mUOP/xws8MOO5jvfe97plWrVmbZsmX2n+eee85Mnz7d/psFAQQQQAABBBBAAAEEEEAAAQQQQAABBP5PoOoDwDPPPNOMGTPGBn6zZ8+2Id/q1avtv10QqGBw9913t2HgwIEDzfz581Nf42nTppnnn3/eTJw4MfU2tbzilVdeaU9v2LBhtXyanFuJBE46daj59nd2ze3t7RXLzbW/udx89NE/Io/Qq/cxpmv3Axr87s6Z082fH1+00fpu33959SVzwzX/93y6fSya/5CZ/fvbc9v9sEtXc3TfAbFn5tb/+je+aU4fNtJs1aJl5LrhfsvVDnfwsD3r1q4xV195iXn/vVUlukrsBgEE0giU6+/ZFlv8iznljLPMdm3a2mb4f2P853/9+vVm+o3XmNeWvGzXS/pbFf6dcue3c6ddzIATTzXNmzc34d9O38D9HQ3/Zru/o/62bp/a3m+ff15x7UnjzjrZE/Dvs7D14Wu6u4+1XtrXNv/ez/e+QvuNak/Ue4ukdms/UdvwGp29+7MaWxz3HLi/o1//xjYN/r4W+h4x6v2120eh7yvTPk++s3v9DF/Hoq5F2mcqfE329xX3dyF04LWpGp8G2tTUAlUbAKrS7+677zY77rijDef0j4K/uEXrKygcMGCAufnmm22AlbS+9tO9e3fz8MMP2/W23nrrpr4WZT++QtR8Jl988YVtxyab6NZgQSBaIPxA668V90Yj6YU86oOqv77/prypAsDww0Fj26H9xTkW+maN+xQBBIoXKPffs3D//t87/4uLQgJAnW3UBxv/w0/S3xF/PX8/UQGgjhUVGLp10wQ0xV8dtqxGgUKCtGICwKTnIvRI+vIvfEYKaTev0dV452W3TcUEgIW8RyxVAFjI8+SuRhjoJYVuhZxToQFgXNsJAbP73NDy8ghUZQCoyj4Fc2+++abt9qvKvrSLtlUF4N/+9jez3377JQZeLgDUvms98Bo6dKhRdZ8qJBWQxi0EgGnvtPpeL+rDoP8GIK46L/yA616so74x9F/4/Q+yccGbf0XiPsRqnUI/jJSrHWqL+zDy/nvv2spJLa5SKK4ysr7vPM4egdILlPvvWfiBx/975v99iQsAdcZ+5VTc3zf/b9u6dWttxWHc3xH/w6J/3Lh9++egfS59fYmtpG7WfPPIqpXSXyX2WE0C4WuXq/qPen0u9DXXr4hSuLxj+w6RYbf/eq6K/qgvCsMQPK7dcba8RlfTXZftthQTABZy/6V5b5xP0H8fn+Z5cvtzx/7bG0vt6457TxvVG6iQc3Kvj2nfD4fr8yVVvivO7+tVoOoCQFXyPfvss7a7r0KrqIo1FxDGVe2p0k0hoMKsPfbYI/ba1lMAqOrI888/34wdO9ZWShIA1usj3/jzTuquoBfb7+6xZ4Muuzpi0ou4e+MQVgGG3/y5UDHNm5xyBYA6l1K1I/zwwjeUjb832QMChQpU4u9ZVKChDzQvPv+MDfybNWtum60QI6oLcNoA0P+798KzT9shEeK6AYfVIm69pL+d/oept5a/afba+99jg5lCrwPrZ0ugnAGgv++5D95n+hw3MDZQSAqsB548xPzpgXtzXeolXGgAmPTFZrauGK1taoFiAsBC7r80743zGRT6PGl//uvbrNummR4HHfLlF+3R3ZkLfd9baADoDOhFk+9K8/t6F6i6AFDhn6rxFM7FdVd1wV1S1Z6CRI0TqGo3BYlRCwHgxipUANb7n4T85+/ekKjCJGm8P7enfOObuDfky954vUFw6F749QZ+7x/tm6s0+c4uu9lxBJMCszQBYNQYgEmViKVuh/MJg84046fkv0qsgQACaQQq8ffM/xu4cN5/mn33/7FZ/OW4p6++/KIdr+/5Z58027dtt9GHpnzjlYZVEf6HJVehF4aHzsR9UFr8xCP22K5aUL9PCg7jKqLTWLNO7QgkdaVNW8kap+EHGXrdVUgeFyi4ddNWCCW1O+3wJbxG1859XMkzKSYAVPvSvkdM6gKcNB6sb1Do86Rtw1D9wIMPy/sePe05JXUBjvoMEPV8pz33St4LHAuBphaoqgDwhBNOMJqUQ+P+JXX7TRMACtatF7c/AkACwKZ+ALN4/MZ05/GrW9y55wsA9cb+W9u1sW8o1B0oTeVJOQLAUrcj6k2X/7O0H2iyeA/RZgSqRaASf8/8APCeLycu6nno4UZfoLi/ZffePcvsuVeXggLANBMtpKm81oeov7+9woZ+CkCeeHSh0Qe4uA9NcV3EquV60o7KCMQFaVHhWCHPWNQXhkmVTYVWPRUTAEq0kAnMKnMFOErWBIoNANPef6UMAAvpkRI+g2mrbNM8U4UGgLKK+uKMcWqz9rTQ3nILVFUAqHH7XNff8MQ1FmC3bt3MH/7wBzthh5sgRLP/KsibPn26rfgLF3UFVpiocDFcogJAVQ6qq6z+rd9re+33qquuig0l1TbNVqzx9VxwqW31M3VH9n/u2qDJSrSdjqNF1Y6qVtT5J03U0atXLzv7sfbvFq2vdsog3FbryU3/1j9qnx+uupmT3b7CCkC1U3ZuxmUdR+3UsfIt7hxl4CYg0fWLaqf2pXUUAMvAjVMoHznq+NouafzCfO3h96URyNdl7kfd9t+oMjDNB9G4LsB+V7l/ji2yyr7AN7YCUBppZiT02+667JWiHVFXwx9ni28tS3O/shcEkgQq8fcsPEa3/Q80O7TvaDZsWG++HKvETL1ukunzZQAXVjkVEpwkDdwe9eEn/NDm/s65v69xf3/yVXRzt9WHQNoP+dIo5D4uNKDLN2blowvmmT9/WW3rlkLazWt0fdzLlTrLxgSAro1J7xELDcOjzrvQ5ylpAi3tP80X2UnnVGgX4PCcksYZr9R15zgIVKNA1QSACsNcqBdV/affa+w6BX7hsmDBAhtSxW2n/UZ1Fw4DQAVNmm04blFXYgWB4aJQTCGbG19PIZYfOB5xxBE2uNSiIEu/17+jFp2D1g/DTDc2okKyuEXhn8JGdyytp/9WaJi0+BWSLgB0IasfNPr7UPviJllRG2Uet23cObrroeup/3YVoe64CgZ1H7A0vUC+QfPDD49xL8L+h9ak7mx6Ax9+MGiKALCU7dBVjHqzlVS92PRXnhYgUHsC5f57FoZmbhgDSSqcU2W0ugIXGwDm+xAWVZUVflgMqyYIAGvvPi/lGRUSpBUSACZV/Kj9cZWvcZOAhPd+Ie3mNbqUdwz78v9OR828HtUFvZD3iKUIAPNNAhI3kV/c1Y16HSnknAoJAKO+nOILK547BKIFqiYAVPCm0CcuGHPNVxCmYEhVegrKFL4lVcxpO4Vafgjn9uUHgMOGDbOz5Cp8UtCo/WrROvp/BXxatF4YEvoBYLt27Wz71qxZY6vVFMC5ffkhno6jQNEFfTpvra+AU+ejyUv8QNONaah9aZ/6nbbVz/WP2qRjh9sqjNO+1SZV5IVVdFrfDxtdAKhjKOBzFlpH+1GbtR8tCkPD8RV1PM3grHWff/55+3t3/vqZ2ilLHVf794/tB4BaTyGiFrXZnXe+a82DXhmBpLGp0o6j47c06k1C1Au/32WgsQFg1BiAalNSJaKrJChFO3SsJMc035xW5mpzFARqW6Dcf8/CDyHSVODXvHlzW8kcN85Z2uDEhRob1n+yUVWz+zsa/r2M+rDofyFDAFjb93xjz66QIC3t8+XWi5pZOm6yMJ1HUtfH8L5PqjDUvsL1eY1u7J3C9r5Aod10C7n/kvZdyLiVhTxPca8vSa9JhZxT0hcCUZ814tpOF2CeQwQaClRNAKiAR/9EzVCryjwFRQrNtIRjACoAU6ikKr+oLqJx+/YDQO03aYZc7dcFX+GYgi4AVPvUDgVWUTMYKxjTMZMq2dy+9G8FZIUsMlKAqOOHXZ4LnQVYx1UIGdWt2u1L66hS0A/lnJOr4otqv6tKDM/RXQ8Fhy1btrTXUxV/UW0oxIV1yycQvjjne5FNM+aHa21UAJh2RrRixwDUsdMEgKVohzvPqDdDhH/lu2fZMwJxAuX6exYGgG/917IGExuE///akpdtE9MGgEnhiD9zrz9pU1QAmGYIAioqeH4kUI4AMO5e9Y8XFXL7v1eo7pao19FCA0D/OfS/NOQ1muegWIGo4RqSvtBO+x6xVAFg2ucpKbD3X0uinpW051RoAKi2hw75PpcUex3ZDoEsC1RNAKjx/xRcRQWALtgStEIjV9Wm/3YVcKq4U9VY1PauYi6sVvMDwDTdS104FwZs7udqX1zwpeo3zXCsdqrNcZVs+p0stOSbDCW88Vw3au1bwZy/FBoAJoWh8v/www/t7hVS+hWOadqu7VXBqJDPDxn96yEnmSVNBpPlB4+2I4AAAggggAACCCCAAAIIIIAAApUSqJoAUF1Po7rXOgg3KYebzELdXVUppnBP/yRViSn8ctv5sH7gFFft5q8fF7D5AWBcaKdwUpWMUdV54cV2+0vyiLpB/GAuHPOw0ADQD/aijhWOe6h1FLC6btRx4/+5fbkqQD9o9K9HUgBZqYeD4yCAAAIIIIAAAggggAACCCCAAAK1IFA1AaAqvdR91K/gc117VVXnV4KFXYDdhXAz5Co88pc0FYBRk4SEF9gP2Pyury4MUyAZN4ahW0dBoD9JR9RNpCBNYWM4xp6bEdefPdhtrwBU/7iuv40NAMOuvXEhpR/UuVBP1zHfbL1qp/7xKyb9ALDQ6sdaeBg5BwQQQAABBBBAAAEEEEAAAQQQQKAcAlUTACogU4Dld9NV0KUgSV1F9Ts3lp/CLTfLrAI3BUdudlgFSvpvv4ttvjEAk4K7EN1NkuFXyLlwL2pSDLe9XyWY9kL63ZJ1nhpDUCGkusc6D+1Lv9PP3UQl+lljA8B8gWhUBWAx5xgXAOY7flpD1kMAAQQQQAABBBBAAAEEEEAAAQTqXaBqAkA3O6y64oaLC/j0b01y4S8Kw9xMu/p3OLaeq9rLNwtw2sDJBYB+hVpUGBaegz9RiBszL9/Np/BTlY86B42tp3/HTTDi9uXa15QBoEK9Qs9R7fdnAc7XhTifHb9HAAEEEEAAAQQQQAABBBBAAAEEEPinQNUEgC78ydf1UyGYqgTPP//8BhNQxF1QdTNVuKjtooJFVdVpyXdcP6CycF9WIbolTQDoZsdNMwZg2E6dw7Rp08ybb75pJxBJWpoyAHTjDCbNAJzUdgJA/iwhgAACCCCAAAIIIIAAAggggAACpReomgBQp6ZqN4Vpbhw7/UzBnSbP0O/UJVYVfuEYgOoCq+6vqgYMx55T5ZwCKX+fjtEfcy5NMOdCvHDG4DQBoAvx1H6FjXGzAEdd4rTBmptpOAwo9f+FTgKSryIy6pz94+cbQzDqPAkAS/+As0cEEEAAAQQQQAABBBBAAAEEEECgqgJAF5KFM/K6ySV0uTT2nQsBFUK58e9UHRdOIuJmpY2r7vMDQO174MCBsZNX+OuGM+SmCQBdwKnZi9VOHStu0RiG6ursJjNx56EQVOcSt6hKMN8kIPmCzrgKwvCYcefsfq5/yyntOWo9AkD+ICGAAAIIIIAAAggggAACCCCAAAKlF6iqANAFfAqhFB6FVXJuLEAFZArSNHmHwjQ3gYjP4ybNcGPmRdH5oZ6q+jSLsCrlNJmHO7arQHSzE0cFaGkDQP94CjWHDRvWYHZjde+98sor7SQmqmZ03Zb1b4V/mgxF56vtfBu3ncy0jpawgs+Fq/pdGGD6No0NAOUuD7VD/1bQ6c/grLaq+7ba458jAWDpH272iAACCCCAAAIIIIAAAggggAACCNic6Mt/vqgmChd2qetuVAjoB0Vx3VRd+KeAMGkyCT+QU5dVhXJuJl1VGmrRvtwSVz2XNgDUfvyZjfX/rqJR5+2OpWpGrefaoPX8AE/hn46pYE3b6B9Z6HyeffZZ29zQRvvX/hSc+ov2pXN3S2MDQHd9ZOnCSLXTTWbizlHhn9rrnyMVgNX0JNIWBBBAAAEEEEAAAQQQQAABBBCoFYGqCwAF66rIFAKqgswPiVzApMk7ogJABWduwgwFSklj7blQzO86rKBN1X5+UKbqQE0kEjezrZtoJAy04m4SVcHpGGqrC8m0ruvGrGNFtVsu2k6Vim5x4x7q5y4YdEbh8d1xBwwYkPtVGGq6c8w3C6+6JeuYcecsW51HIeeo9un4YVfuWnnYOA8EEEAAAQQQQAABBBBAAAEEEECgKQSqMgAUhAIkhUEaC09Bkrrluq6k4SQgLvDSZCEKnPKNc9cU0ElhoAu+qqldpWyLq26MC1BLeSz2hQACCCCAAAIIIIAAAggggAACCCDQUKBqA0DXTL8iz431p0DJ/VzhmQJB/Vuz/aoqjaCJ2xwBBBBAAAEEEEAAAQQQQAABBBBAAIF/ClR9AOgulCr79I+CPv3jJgFx3V415lzYVZiLjAACCCCAAAIIIIAAAggggAACCCCAQL0LZCYArPcLxfkjgAACCCCAAAIIIIAAAggggAACCCBQjAABYDFqbIMAAggggAACCCCAAAIIIIAAAggggEBGBAgAM3KhaCYCCCCAAAIIIIAAAggggAACCCCAAALFCBAAFqPGNggggAACCCCAAAIIIIAAAggggAACCGREgAAwIxeKZiKAAAIIIIAAAggggAACCCCAAAIIIFCMAAFgMWpsgwACCCCAAAIIIIAAAggggAACCCCAQEYECAAzcqFoJgIIIIAAAggggAACCCCAAAIIIIAAAsUIEAAWo8Y2CCCAAAIIIIAAAggggAACCCCAAAIIZESAADAjF4pmIoAAAggggAACCCCAAAIIIIAAAgggUIwAAWAxamyDAAIIIIAAAggggAACCCCAAAIIIIBARgQIADNyoWgmAggggAACCCCAAAIIIIAAAggggAACxQgQABajxjYIIIAAAggggAACCCCAAAIIIIAAAghkRIAAMCMXimYigAACCCCAAAIIIIAAAggggAACCCBQjAABYDFqbIMAAggggAACCCCAAAIIIIAAAggggEBGBAgAM3KhaCYCCCCAAAIIIIAAAggggAACCCCAAALFCBAAFqPGNggggAACCCBQUwIXXHCBOfvss82iRYvMAQcckDs3/Xzo0KFm4sSJZvTo0TV1zpwMAsUIxD0r/fr1MxMmTDBTpkwp+bPy0EMPma5du5rx48c32Pf+++9vZsyYYdasWWN22WWXVKfjtlmyZEmDZz1pYx2/R48euVXmzp2b2/bGG280ffr0Maeddpq55ZZbUrWBlepTwN17bdq0sQAbNmzY6J7W/TRo0CD7uzvuuMNoG62/atUqs/nmm/NaVJ+3DmeNQMkECABLRsmOEEAAAQQQQCCrAvqAv+OOO9rmn3TSSWbevHn2v8sVAJZrv1n1p93ZEXAB4Pr16xuEXuUMAKXz8ssvWyQ/6NNz26lTJ9O/f//cM5tPstAAUMdt27Zt7lx1npMnTzaLFy+2IaAfAHbs2JEvDPJdgDr9fXjfuNcX/4un8N7k3qrTm4XTRqCMAgSAZcRl1wgggAACCCBQ/QIuuJg9e7at5Jk1a5Y58cQTCQCr/9LRwiYQcOG1Dr18+fJcIFfuANAFj6qy0/NZbIheSAAYd4y4qr9i29QEl5FDVlggKsBWE/x7acWKFbaidc6cOfYe1+969uxZUMBd4dPicAggkDEBAsCMXTCaiwACCCCAAOH0MWkAACAASURBVAKlFfA/ZE2aNMnu3FUZuQ/0L774otlnn33s7/zuf/p/fbDr3Lmz/d0rr7yS2zb8wOeqlRRgqLvgVlttFdkFLAwRXOWICyZdFzEdL6oLWWl12BsCDQXc/Tl//nxz0EEH2W6vCivCANDdt7rPtUydOtWup+egdevWsc+JnpuVK1dGds/1K/6inlVVUzVr1qzBc6H2Dh482KhiUV0p77//frP77rsb1wXYPU+uff7ZpqkwdAHOzJkzTd++fXPPtc5jm222yYU35Q5IuU+rVyD8G+631P1Ow0/ovnTdg1evXm1atWplV9Xf+SeeeMLsscceuS7Acc+X1ve7rCtUdBWyYRdk//WqevVoGQIIlFKAALCUmuwLAQQQQAABBDIn4AcOLiwYPny4DTZc1ZHGX9KHqO7du9uxAl3o4QcE+uDmdw2MCwDdfuLGFkwKABcsWNBgnDUqRDJ3u2W+wf79qVDcdcHV/e/GAFQ4qEomF7L52whAgZyeMS3jxo0zzZs3z/1/0jiCLsDQWGgK+ty4e2HAoudyr732sr9Xt9y4bpbLli1LHL8vrmrLv4hx3TRff/11ntXM3+2lOYGkylC/IvXiiy9u8NzE3VtJz9d2223X4J7272E/fHfHddWGpTlT9oIAAtUuQABY7VeI9iGAAAIIIIBA2QQUHCiAGDVqlA31wg9FYbdDNcR9oBoyZEiDD2v6XVKFkv87BYnFBoAKGf2ul2XDYccIRAj4YYYfREyfPj0XePkhn5sYwwXt4XqHHHKIPcp9991nFF7k6/IYVbEXdsn1A8G33367wbMWFyJGXezGBICaNMj/ciGpspEbrbYFSh0ASivu9SO8z/wvtQYMGBA5mU5t63N2CCDgCxAAcj8ggAACCCCAQN0KhLN7OgjXbSoqqHNVFJdccomt+PPHDCx3AOi6Wuq4rmsl3bjq9vZtkhMPwwyFbwrcFPT16tXLzgKsIE8zmYaLu1ddSBF3Av5M3OE6UWFK2FU3TQD4zW9+03YLdpN5RLWlkC7ArtrQD2Zcha6+YBgzZoy57bbbSj5DcpPcBBy0IIE0XYD1OqJu5H7lbFwFYFjl5xoTdvF1P/eHivBf8xhCoqDLyMoI1IQAAWBNXEZOAoHsCKT5Nj07Z0NLEUAgywJxXaDC7ophpUVTVgC6yUmce1SFYpavCW2vfoGoAE7PRMuWLW1XXgWAWlw3X1cB6J+Zgo0uXbqYTz75xFb+aendu7dR1958IVnU8YupAFT35Mceeyxx1t64yi3/534YE84C7Mb9e/zxx+2Yh/4M49V/pWlhKQUKmQTEH59SE1OF4bLalbYCMOkc3HNbyCzapTRhXwggUHkBAsDKm3NEBGpCIK5qRt+mL1261EybNs1cccUVG50rAWBNXH5OAoGaEAjH+3Mn5Y/JpIBA44fp75o+wIeBW9IYgP44ZG52Rx0j3xiArlrEVSb5XR7D7oxMLFATt2KmTiIqFHP3rALA8ePHm3CMsvCedvtYu3at7X6vRV3x9R4iX0iWdHxXjRuOAeiHJeEswPmq/PS+pW3btrnxBt32a9assX8T4qq01AVYi5skiErdTN3mJW9s+AzoAO71RBOAqOo1vDfTjgHoVxhqvy40VPjuPwsjR4605+UmuQon5Cn5SbNDBBCoOgECwKq7JDQIgWwI6E1D165d7Rt99yZX3dFOPfVUc8YZZ9iZ7/Qt/gknnNDghAgAs3F9aSUC9SCQ9PfIfWjSjL89evQwxcwC7M/SqK5WTz31lGnXrp0NALWoq5cmToibfVTH1fLGG2/Yyio3WLs/C7B+H85KXA/XjnNsOoG4qrjwfUE4S6kfgLmgQ2fhPw+u8inp7JKq8uJmAU4KAKOCmfD44Zee/jPnhzQu6Pef66RZhpvuKnLkphAIu+iGXXDTBoB63x0+X/49GdfNNzz+unXrcsF2U3hwTAQQqLwAAWDlzTkiAjUhEBUAuhPTt/eXXnqp/SZ/4MCB5oEHHsidMwFgTVx+TgIBBBBAAAEEUgjEVRqn2JRVEEAAAQQQKKkAAWBJOdkZAvUjkBQASkFB30477WQuvvhi28XBLQSA9XOPcKYIIIAAAgjUuwDdLOv9DuD8EUAAgeoRIACsnmtBSxDIlECaAHDHHXe0s96pGpAAMFOXl8YigAACCCCAQCMEXHfLFi1a0M2yEY5sigACCCBQOgECwNJZsicE6kogKQDs27evufrqq40G9z7mmGPME088kTcA3Hvvvc3w4cPtIMitWrWy62tskkceecRceOGFDfbhdqZtzjvvPLPvvvuaLbfc0nz66afm1VdftYHjzjvvbAfu1wDI4ayZdXWhOFkEEEAAAQQQQAABBBBAAIG6FyAArPtbAAAEihOImwREY/798pe/NC1btrSzAI8dO7bBAaK6AB988MFmypQpNvibOXNmLjwcNmyYHUPw448/tmHerbfemtuXtrn++uvtcfRzBY5aTj/9dHPIIYeYBQsWmJ/+9KcEgMVdXrZCAAEEEEAAAQQQQAABBBCoIQECwBq6mJwKApUUCGfE84/9wQcfmDvuuMOO//fWW28lBoCaOXjevHmmY8eOZtSoUTYI9JdTTjnFjBs3zixfvtwcddRR5rXXXjNum1133dVMmDDB/OpXv2qwzeDBg825555rZyKePn06FYCVvDE4FgIIIIAAAggggAACCCCAQNUJEABW3SWhQQhkQyCuC7Aq837+85+b//iP/zArV640CuOSZgEeMWKEHSdQIeChhx4aefJ//OMfzYEHHmjGjx9vRo8ebdw2Tz31lO3+G7UsXLjQdO3a1UydOpUAMBu3FK1EAAEEEEAAAQQQQAABBBAokwABYJlg2S0CtS6QbxIQdcs99thjzaOPPtogpAu7AN94442mX79+5rLLLrNVe1GLZhFWF+A5c+aYXr16GW0zYMAAc9VVV5mzzjorcpvLL7/cnHnmmVQA1vqNyPkhgAACCCCAAAIIIIAAAgjkFSAAzEvECgggECWQLwA8+uijzbXXXms++ugjo0lBFi1aZHcTBoD59qNtFBBOnjzZLF682E4SkmYbFxoyCQj3LwIIIIAAAggggAACCCCAQL0LEADW+x3A+SNQpEC+EG7//fc3M2bMsHvv37+/7eIbFQCWqwLwoosuspOREAAWeYHZDAEEEEAAAQQQQAABBBBAoGYECABr5lJyIghUViBfAOgqADUhiGbl1eQdUQFgucYA1LiBOi5jAFb2vuBoCCCAAAIIIIAAAggggAAC1SdAAFh914QWIZAJgXwBoGYB7t27t9FYgCeccELunMIuwMwCnInLTSMRQAABBBBAAAEEEEAAAQQyLEAAmOGLR9MRaEqBqABQYd6RRx5pBg0aZLp06WKeeeYZM3DgQPPKK6/EBoD6hWYOnjJlimnVqpWZOXOmufrqq83atWvNyJEjzfHHH2/+8Y9/2ElAFCa6xW3zr//6r/bn2kaLuv2q+/GCBQvMT3/6U7oAN+VNwrERQAABBBBAAAEEEEAAAQSqQoAAsCouA41AIHsCCgB79OixUcM//fRTs2LFCnPXXXeZ888/36xbt67BOmEFoPvl3nvvbYYPH24n+VAQqEXbPvLII+bCCy80TzzxxEbHCrf5/PPPzV//+ldz6aWXmnbt2plf/OIXNliMmyk4e+q0GAEEEEAAAQQQQAABBBBAAIHCBQgACzdjCwQQyICAKgJ/9rOfmcsvv9yMHj06Ay2miQgg0BQC+lKic+fOGx1alcu77LJLo5rkJkNasmSJ/XLDX9xM5c2aNSvLsRvVcDZGII9Av379zOTJk40q/7Vs2LDBjB8/vuSvt3FfNuqLRn+CsXJeME1W1qdPH3PaaafZXgUsCBQrED43+qK7VPeVe1ZKuc9iz7OQ7eJeC8v1N6WQtrEuArUoQABYi1eVc0IAAaM3Qv/2b/9mTj31VNutmAUBBBCIEoiqSnYfSBo7i3i+AHDo0KFm4sSJBYcmal/abQtZlzsEgTQCLsRYvHhxLtgu132m1/JOnTpVLOyLOn8CwDR3BevkE3CvK4sWLco9N7q/99prr0aHgO6ZnDVrljnxxBPzNaWqfh/3t0OvzS1btmzSZ7+qoGgMAiUSIAAsESS7QQCByglsv/325pprrrFjC2qcwHA55ZRTzLhx48zSpUvteIBhN+TKtZQjIYBAtQvEDUsQ9/NCzocAsBAt1s2KQNIH9pUrV25U7dqY86qGALAx7WdbBJxA1GtK0mtEIXIKACdMmGCHvclar5e4vyfl+lKhEFfWRaAWBQgAa/Gqck4I1LiAJgC56qqrzI477mgee+wxc9NNN9kxB9u2bWsnHdGsw5988on5+c9/bh544IEa1+D0EECgMQJpA0C/m1LYNSnswuS6Dzc2AFTlkSZV0uKO+frrr+e6Xvrt8LsyF7JuKbo6N8afbbMnEFUBGJ6Fu/fbtGljf+V3S3SVPS1atLBdiJO6+iUFgO4Ya9assd343b3sPzc69ty5c20o6QKFVatWmfbt29t2hfe//xz5+3NdgDt27GgnJXNd96dOnZqruAq7d/q/87syV7L7cvburtpscSEVelH3oFTinhv/NcG/3+PuOT0fvXr1stB6BtV1P9yHu3fdM7Z+/XqjL99134ddjOOOk/Q8+Fe5kAAwzkb7SzpfPb86x+9///v20Do/TVbohv9w5xu+lvvPcG3emZxVPQoQANbjVeecEagBAb0RGTFihPnJT35i9AHjq1/9qvniiy/yThxSA6fOKSCAQAkF0nQBDj+8+V0C9WF+xowZZs6cOTYI8D/MzJ8/3/6ukDEA/fDOr+jQMXv27Gm7Q3Xv3r1BF2D/d/PmzbMfFLVoDMPww5UfqGiduPaVkJhd1aBAGLKFH5R1n7Vu3dreg2EQrvuzQ4cOuTEDk7r6RY0B6AII9+yJ140HGFZC+c+qC+/UO8A9GwrzXFf/uGdj2bJldgxAjXmo/fvP+uDBg+0EZq4t7ln3n7vtttsuN4agW0+hZWPHGK3B26pmTyltNZt/D+q9re4519U+6blx67ouwGG3df81wT27YcgXde+61zAFhRqrMLx/444zZMiQBq8tSeeftgtwkk3Ua7J7xtz5ui8C3N8Ud/7u749eb/UsRz3fjP1Zs49mXZ4YAWBdXnZOGgEEEEAAAQQkEDcJiPuwoHXCgM0FGu6Dgi+pdRUSqKoiXwCYNI6fCx2XL1++UVCQ9GHKr4oKA0DXHr/d4blxVyBQqIB7huIq+cKKwTB0T6ryS1MBGBWwu3Pwx1hTAOg/c36wr7GC48JwFy64ANAPHN1xkp7J8HwZU7DQOyz766cJAKMqxv37f9KkSRbCBcdRgZgLAHXP+d3xdXwXVnfr1q3BpDb+71zQ5ba/+OKLN3ou/Ps5roI+aZ9pJ8TyKw0LtfGfsfB8w+fPOboAMOr5zv4dyBkg8H8CBIDcDQgggAACCCBQtwJRYUQ4KHvcTKQuJPRDRDfmqCb3aEwAqAsSdqFyXRLDD5Nh92R113LBob9u2M3LXfSszRpZtzdrlZ+4X8nXt2/fBt3XdU/6lUxxQYYqWP2l0AAw7Hr8/vvv226Lql5KCgAXLFhgq62iJlGIqi5yXZtdd16db9RMwVHBBQFgld/IZWhemi7AUesUEwC6MNvdo+50XEDvV6Qq8Aured36er0JK/n0O/eaGfU7t23SPsPK1/D1LGqIgSQbF9z5XwQUEwCqiliLvggIn+/w71IZbhF2iUDFBAgAK0bNgRBAAAEEEECg2gSiKhjCLolJVXJRYZyrMmpsAOhb+TMTv/322w0qmcJziOsCHFUBWG3Xg/ZUv4DfvTcqrAs/kEd1AS5XABiGa2EX4MZUACpE9LsC+kGFxiOOq+ilArD67+lKtDDfeLNRgVoxAaCGoggrAP3zC5+RqGo9t35UgF1sBWCccVR1pP96p/OpRAWgG0bAtTPNWKeVuG84BgKlFiAALLUo+0MAAQQQQACBzAhEfSgL3/iH1QdhGOePI+aP09SYADCqKsKNCShcP2zwA0uND6j2+OOc+euGFVVJ469l5iLS0IoKuPt/0aJFuRl//WfGdRuMG4OrnF2Ao7rgu/HLkioAFTJEPRuCffzxx211nyqrVOnnqgT9oQDCLsT+3wztw1UHMgZgRW/VqjpY1HPj36+avTffGIBxwXm+MQD9rvBhl9gwXIt6lv3qunA8Qb/yNexO67ZLCtPiukf7bVbw3pgxAP02xnUB1jEU8kc93/r7wIJArQgQANbKleQ8EEAAAQQQQKBggbiqjHCg8HB2QH+MQL8L8L333msn6dCHiKRxxcL9+Q33uxW6WYD1e3dMv5ujBjJXRaCbmVTbvvnmm6Zdu3Z2YgQtrkuTP+i5m/2Q7r8F3zJs8KVA2D1dKP5EIH4XQHUldIu6/5UzAPSfDXV5fPDBB+3zqC75WuIqAN0HfP9ZjureG84C7M8iHJr4fyOYBZjHRgLhPRL199e/B/37K+m5CQNAHcu/5/zxOaO6oMcNN5GvAjA8jn8+cfsM74S4ANBtv3bt2twkP3E2YTv8mbaTqoLDYNF9geZm+Q5nCecuRqAWBAgAa+Eqcg4IIIAAAggggAACCCCAAAIIIIAAAgjECBAAcmsggAACCCCAAAIIIIAAAggggAACCCBQwwIEgDV8cTk1BBBAAAEEEEAAAQQQQAABBBBAAAEECAC5BxBAAAEEEEAAAQQQQAABBBBAAAEEEKhhAQLAGr64nBoCCCCAAAIIIIAAAggggAACCCCAAAIEgNwDCCCAAAIIIIAAAggggAACCCCAAAII1LAAAWANX1xODQEEEEAAAQQQQAABBBBAAAEEEEAAAQJA7gEEEEAAAQQQQAABBBBAAAEEEEAAAQRqWIAAsIYvLqeGAAIIIIAAAggggAACCCCAAAIIIIAAASD3AAIIIIAAAggggAACCCCAAAIIIIAAAjUsQABYwxeXU0MAAQQQQAABBBBAAAEEEEAAAQQQQIAAkHsAAQQQQAABBBBAAAEEEEAAAQQQQACBGhYgAKzhi8upIYAAAggggAACCCCAAAIIIIAAAgggQADIPYAAAggggAACCCCAAAIIIIAAAggggEANCxAA1vDF5dQQQAABBBBAIJ3Ayy+/bDp37pxbeerUqebEE09MtzFrIVBHAhdccIEZOnSomThxohk9enRZz1zHOvvss82iRYvMAQccUNZjaef6O6Bll112KfuxOED9CPTr189MnjzZbLXVVhud9IoVK0z//v3NvHnz6geEM0UAgSYTIABsMnoOjAACCCCAAAJNLbD//vubGTNm2Ga4D2EudLjlllsIAZv6AnH8qhOoZAD40EMPmR133NEanHTSSWUPSQgAq+52q4kGuQBw1qxZFX1N0fPTqVMnAsaauIs4CQRKI0AAWBpH9oIAAggggAACGRS48cYbTZ8+fcxpp51mFPi5hQ9OGbyYNLkiApUKABWaTJgwwcyePds+o5UITwgAK3IL1d1BCADr7pJzwghUrQABYNVeGhqGAAIIIIAAAuUWSPuBX0HhoEGDcs2ZO3eu7ZKoMGTw4MFm/fr1pk2bNsZ1Hfa7FL/yyisNuhQqXOzRo4fdl9/9S8fo1auX/XmLFi3M+PHjTe/evXNdk+kqVu67gf2nEcgXAIbdHf3u9P5zke9+1vPQs2dPW700adIk2zTXNde1YdWqVaZ9+/b2d/5z5ip79Uxu2LDBvPXWW6Z58+a5Sqi45zP8exD3rPr7D4+dxpB16ksgXwDo7qclS5bkurqHX04l3bMtW7a0rxnqYqz7Xa8d2223Xe41yz1rffv2zf3MrVfubvz1daU5WwSqX4AAsPqvES1EAAEEEEAAgTIIRH3oijqMq0SaMmWKHfPM/2DWsWPHjcYo86sHtT91MXYf7KI+1Llgw4WMLjDxAxCND6UPgCtXrqzIWGhl4GaXNSKQFACGz5TuYT0/LpBwgV6a+9m/313QPnz4cFup67rpL1261IaCYbd9/xlUCKjx19auXWsDwHPOOSfXLTJ8Pv0AMOlZ1f5bt25tj+3Oec6cORXt3lkjt1NdnEbSGIDu731Yde7fi0mvKVqvQ4cO9hnT65P+X4FgeK/rOVBFrf865j+PdXEhOEkEEDAEgNwECCCAQMYE0lYsZey0aC4CFRdIGwCGDdOHsb322st2G1YA6E+IEBUGhJVMfojnBxvdunVr0B05DAQrDsQBEYgQSAoAw9/5z9iyZcts9VGaCXYUmIwbN86MGjXKBn7hcxUex6+wmjlzZoPQXafgAhQFIAoR/bAurtIwDNz9Z3XAgAGma9euudCFGwWBJIF8FYDa1r+n58+fb2644QZz2223Gf23vkRKc8/693pUAKggfPny5Uxyw+2KQB0LEADW8cXn1BEolcBBBx1k31DvueeeplWrVmbTTTc1n332mVm9erV5+umn7TeODz74YKkOV/b9qAvF2LFjzTHHHGO++c1vmq9+9avm008/tW+abr/9dvuhZN26dWVvR9wBwgBQH4xuvvlm273plFNOMXfffXeTtY0DI5A1gTSBetjd7/333zfNmjWLDADjKj30N0MfvvR7VWL4i99lKxyPMOx6nCY8ydo1oL3ZEkgKAMOquaiKQL8rfdz97He99XVcV8bu3bs3CN79gGXBggX2WfPHDHQBoMJEBffhbKx6PvXzkSNH2sMNGTLEhi5xz6oqrfw20p0yW/dwpVubJgBUm1zo/Nhjj5njjjvOTnzjKljz3bOue7xfLehXu6rqNnx9CoenqLQLx0MAgcoLEABW3pwjIlAzAnozoq4EGqNK4/DceeedNiB78sknzcEHH2zfuOjfX3zxhe0yd8YZZ1T9uXfu3NmoekBvpBYuXGguv/xy88ADD5hTTz3V/OIXv7CzEf7pT38yRx11VJOFgHEB4Oabb26NdQ1YEEAgnUDcJCD+z6Mq81xQl6YC0G9JUjfeuLa47f3KQ3/CknRnyloIlEag2ApAjZnpL3H3c1yXWv+42o9feduYCsDw+dT/6z1AIV3u/W6XClpYEPAF0gaArhr1zTffNB9//LEd7iFfF/OocSvdzL9hAOi3idnuuUcRqE8BAsD6vO6cNQKNFlD4d9dddxl9C68Z+gYOHBgZiB1//PFmzJgx5oknnrAD5Tdl5Vyak7766qttFZ26XIQfVhRmXnbZZeYPf/iDOffcc9PsrizrpKlYKsuB2SkCNSjgPlzp1NRlyq+SWLx4sf074I9j5rpjacD1qC7A2k/UWE5uTCYNwu5X+fkhSBg0hvsJxwSswcvBKWVAoNgxAPfZZ5/c2Ht6zuLu53C8P0fiVxOqQiouADzxxBMbPINJYwC6sQjd8+lPNhIG8v6z6ioF/aorNyZgBi4hTaywQNoA0K2n5vkz0ye9poQT5MRVAEZVzfpjAlaYhMMhgEATCRAANhE8h0Ug6wLqtqMPy/owfOSRR1Z9sJfWW2+cCh3Xp9LfohIApr2arIdAegF/hkVt5XdNDGcU1ZAG+jA1ceJEewA/iHBH9Pfnuhe6qr24roNRFYD+fuhmmP56smb5BNxrnrrB+4vrTph2FuC4+znpNc6FcJqFWzNp6xlUd9wwYPGfWT1/r7/+utl2220jZwH2n8+kWYD99obDAoTPePn02XMWBZImAQnvnbj7P+41JakCUK9TZ599tp2lXoGivmSKms0+i6a0GQEEihMgACzOja0QqGsBVcJNmzbNGqjyT11ka2VxAaAq/dJW+REA1srV5zwQQAABBGpRwJ+1txbPj3NCAAEEEEAgjQABYBol1kEAgQYCGhfvzDPPtBN7HHrooUXp6BtJhYc77LCDnbxCk2y8+uqr5tJLLzW33nprg31qXXXLbdu2rfnKV75iJxe59957zemnn96g8nDvvfc25513ntl3333NlltuaSci0cQd1157rZ2pL81yySWX2AlN1JZjjz3WqKIhbgkH5/fXU/WQG4jcdSMM9xN26XC/33777c35559vbVWxoMU/Z3Wn1uK6Hum/474xLsQkXDfpmqSxZB0EEEAAAQSaQsAfv89VX8W9FjdF+zgmAggggAACTSFAANgU6hwTgYwLKPhT95errrrKnHXWWQWfzfTp043GwXrttdfMr3/9axvmKXQbNmyYWbt2rTnhhBPsOFxaNM6OuvdoQGQNZrxy5Uo7Dp/CKs3Q57oyqCrx+uuvtzP7KUBUkNehQwczYsQIs99++5k77rjD7jffou01CUjPnj3NBx98YDS2is4zaezCuArAfB86ogJANwmJBnC+55577LkuWbLETkJy8skn28lWNFaRws18AWAhJjpvme+6667W9cILL7Reur7hNclnyO8RQAABBBBoSoGwmzKznTbl1eDYCCCAAALVIkAAWC1XgnYgkCGBp59+2gZFqqpTOFfoolDvsMMOs7ME+xV2mlFYg3dfd911trpPi0KpvfbaywaBmqBDi4ItVSH+9re/NRdddJHZeeedzaxZs0y7du3MqFGjbMWfWxRsadIO7UOVhNdcc02q5h5xxBG26vAHP/iB0ey6Cis1ftcVV1yx0falDADd2GI6V8067C8KB9UG2S9dujQxACzU5Gc/+5kNOl944QXzox/9KHdYHU+Vl/J3lYepAFkJAQQQQAABBBBAAAEEEECgagQIAKvmUtAQBLIj0NgAMO5MFfqpcu/RRx81Bx10kF1Nx/r2t7/dIAAMt1eVn2YaVlgY1SXZ7VeDhvfq1atgaIWBGg/we9/7nu0arP1p8hO3lCoAVFWkgr93333X/OQnP7GhY7icccYZ5uKLL7YVkUkVgIWauPWfffbZBgFgwVhsgAACCCCAAAIIIIAAAgggUHUCBIBVd0loEALVL9DYLsBxZxjVZVaBmCrxFHip+i6qgk9j8WnbuIrEAw880Kjb8XvvvWe++93vFg2sfRx33HFGIZm6QLtuwaUKAFXN+Mtf/tLcbNEw2wAAIABJREFUfffd5phjjolspyoSVe340UcfJQaAhZqoS7W6Prdp08ZWTI4dOzZx/MOiEdkQAQQQQAABBBBAAAEEEECg4gIEgBUn54AIZF+gsZOAqFuuxrTTJBvt27e3E3Zsson+HP1zUaXeAQccYP9b62qcwOOPP95svfXWZv369XZiD40bqIkyFMJpLL0ePXrkhW3sGEDqVnvfffeZbbbZxk6CcvPNN9tjlioAdJOKaAIRdYWOW6Im/Ah/VoyJqi5VXbj77rvbyVY+/PBD8+KLL5px48bZCV9YEEAAAQQQQAABBBBAAAEEsilAAJjN60arEWhSAY3BN23aNNsGzeT7wAMPpG6PAr3f/e53NrBTF9fbb7/dbv/kk0/aKr7JkyebuJn6VHV39NFHm0MOOcRWqqnL75FHHmmuvPLKxArA1I1LsaKOqTHy/GrDYgNAdW/WLL/9+/e351LJCsCkU9UsxOr2rH+6dOliPvnkk43GVkxBxSoIIIAAAggggAACCCCAAAJVIkAAWCUXgmYgkDUBVakpuNJYeArhkmbJ9c9NM8tqsglV4/34xz9usJ0bq0+TTbgKwCgXTYahbqqqxFMloQKrpDEAS2Wr8FLh5HbbbZeqAlATnaiqTxN2+BNrqD2uK+9mm22WCwArOQZgWhN1ux4yZIh5+OGHc+Mypt2W9RBAAAEEEEAAAQQQQAABBKpDgACwOq4DrUAgcwIKw+666y7TvXt3M3v2bFsJGBUCuvV22GEHO66cwjOFdQr5VNHnL6oGVIWfwiYFgAr2FBaq668m7/D3r4lCNAmGAkB1B1YFXYcOHSIr1dSFWGHceeedZ9sat6itmolYMwari29Y2aj9DB8+3Lz00kupxgB0XYa/9rWv5UI+d2x1o/75z39u1q5d2+B3pZoFWOdSiMmgQYPsuWkG5t/85jc5oqiJWTJ3s9JgBBBAAAEEEEAAAQQQQKDOBQgA6/wG4PQRaIyAC8x69+5tVq1aZe68807bpVfdeVWlp5+r4q9t27Z2nD4FXgr1NNnEN77xDTNjxgw762+LFi3seH477bSTad26tZ1pVwGgHzIuXLjQXHjhhXaG3GHDhtkxAf0gTt2SFd61atXK3Hrrrbn9jh492oaHGjcwKtTzz98FjpqBd/Xq1XZGXlU6qn0KwnTMDz74wAwePLhBOKiusjfccIN55513jII0BZaff/65HTdP+zj55JPNn//8ZzuTsKoBR44cabp162bDv3bt2jUIAOUmn06dOpl77rnHXHbZZWbJkiU26NR+5NyyZUvz2WefJU4CovMqxEQTrWisv08//dSGrvrHhaZqo7o561qxIIAAAggggAACCCCAAAIIZE+AADB714wWI1B1Apo8QtVje+65pw3gNt10U/PFF1/YSSSeeuopc+2119qZbd2i9TXe3W677WaaN29ux5hTwKf1Jk2aZGf8dV1mFQIqRDv00ENtsKZFlYCLFi0yI0aMaDBTrWayVZXfv//7v9vwUIvacP/999vKwLfeeiuVncI2TcLx7W9/22yxxRa5c5kzZ46dkETdl8NFVXMDBgywYaFCNFXSKTRUO1Ttp8pG2fzP//yPeeaZZ2x7FAiq2vC0004zt9xyS26XCiIViOqcNUagFgWSqnTUPlU9qUUVkG6JmhhEvyvERAGnTFW5qOui81BwKv8JEyaksmMlBBBAAAEEEEAAAQQQQACB6hMgAKy+a0KLEEAAAQQQQAABBBBAAAEEEEAAAQQQKJkAAWDJKNkRAggggAACCCCAAAIIIIAAAggggAAC1SdAAFh914QWIYAAAggggECFBNR9XmNv+suGDRvM+PHjjcYQZUEAgYYCGhP27LPPNs2aNWvwi7lz59rxe1kQQKChgF5nVq5c2eD50M80RrY/DIyeraFDh5qJEycW9PoTNwxM0nUoZhuuKwIIZF+AADD715AzQAABBBBAAIEiBaI+BGnSoqjxOYs8BJshUFMCUSGFCwU1nq3G0C1m6devn5k8ebKZNWtW0fso5rhsg0C5BfSaosnd+vfvb+bNm2f2339/O3ncN7/5zQb3e7he2nYVE+YVs03a9rAeAghUrwABYPVeG1qGAAIIIIAAAmUWiPoQRBBRZnR2n2mBqABQgcaMGTPsrPXFVgHy3GX6tqDxCQJ6ZgYPHmwnzFNIrv8/7rjjzN///nfz8ccf556ZqErBNLDFhHnFbJOmLayDAALVLUAAWN3Xh9YhgAACCCCAQBkF8gWAb7/9tv3gtn79etOmTRszdepUW53kdx3WzOBuVu6we6RbX6fgb7NixYpcNUgZT49dI1BygbgKwLDrYiHPyMyZM22AqGdMi3tu/OfJ75rv2rBq1SrTvn17u43/HJb8pNkhAo0QULg9YcIEM2XKFNu198YbbzRdunQxv//9720QeNJJJ9m96xmYM2eOfY1xgfhWW23V4JlwYfuaNWvs8BW6792i1yH3zCxatMgGi3GvO/r55ptvbpo3b26fu3Doi3zP3osvvmj22Wcfe2i/+7/ObdCgQfbnDKfRiJuGTREokwABYJlg2S0CCCCAAAIIVL9Avi7AHTt2tOOduQ9TOiO/m5b70KbKp4svvrjBBzi/6qNbt26mZ8+eudCv2EqP6helhbUuEDcGoB92+8+IwgV17V28eHHiMyI3vwtwWBHod813z+XSpUtt+F6KLsi1ft04v6YV8P/m678ff/xxs2DBglww+Prrr5tx48aZUaNGGX1B5FfUKlTT86CxaefPn29/p8V1KXavYwoU/SBe28W97mibDh065Ma71f+3bNnS7tM9s647ftSzp/Bd63bv3t2+Rqqy0T8fF3T6x2/aK8DREUBAAgSA3AcIIIAAAgggULcC+SYBCaudXPWFq9IQnPuQpQoPdfHyP5g5WFcV4YckdYvOiWdaIKoC0IV1fsjndwd2gWDSMxIGfnpm+vTpk5skwf+9KnP9oIPuw5m+peqi8XoGWrdubYYMGWLH/7vttttsNaALA4WgqkAXaPv3t9/F3n3R5D9fbkIR7cOfQCTpdSf88ssP7fv27Zv47LnAz4336fZ1ySWX2BB/+fLluar4uri4nCQCGRIgAMzQxaKpCCCAAAIIIFBagXzjIIVhR9gty7Vm3bp1NqhwlRuuK6Pf1dfvGqXtCANLey3ZW2UE4mYqdQGCKoH0LPiTeURVzYbPSFTVkT9xAgFgZa4vRymPgBv379577zWHHXaY7farCUFcd2DNEqxF3XbD8DtNAKhqPg1VEYZvca87SQHgOeec02DSkqRnT2124abCy/A1kq755bmf2CsCxQoQABYrx3YIIIAAAgggkHmBQgPAqArAOAS/KiqcGIGZhjN/69TtCeQLAF2VX1QFoOuy6PD8Z2T69OkNugBTAVi3t1hNnrjudXXxfeaZZ8xOO+3UYNxYjQP4ySef2DEBVRUYV3nuDzURVgAKzVXgxc2k7b/ujBw50jq78WtLUQHo9uUuIF3za/JW5qQyLkAAmPELSPMRQAABBBBAoHiBQgNAHcn/oKQKDjd2Ulj55IeFO+ywQ4OKinBspuLPgC0RqKxAvi7ACrvjxgAMQz7/GdH4YYWMAUgX4Mped47WeIGnn37atGrVyjz88MN2og8tegbUJViTcWj8P72OhLNqR40BGBUAKoDzg/MBAwbEvu5MmjQpNgBMMwZg1PibUV3z/clPGi/IHhBAoLECBICNFWR7BBBAAAEEEMisQDEBoE7WHzvQdf/VB7dwggS/+5O/DbMjZvaWqfuGx00CEnb1SzsLcNQz4mYVzTcTqRvvjDEA6/62zASAgvGuXbvmJt5wjU6ajT5uFuC4ANCfJViBYNzrTlIXYH2xle/Z82fgjpsFWOfn/y4TF4lGIlDjAgSANX6BOT0EEEAAAQQQQAABBBBAAAEEGisQNwRAY/fL9gggUBkBAsDKOHMUBBBAAAEEEEAAAQQQQAABBDIrQACY2UtHwxGwAgSA3AgIIIAAAggggAACCCCAAAIIIJAoQADIDYJAtgUIALN9/Wg9AggggAACCCCAAAIIIIAAAggggAACiQIEgNwgCCCAAAIIIIAAAggggAACCCCAAAII1LAAAWANX1xODQEEEEAAAQQQQAABBBBAAAEEEEAAAQJA7gEEEEAAAQQQQAABBBBAAAEEEEAAAQRqWIAAsIYvLqeGAAIIIIAAAggggAACCCCAAAIIIIAAASD3AAIIIIAAAggggAACCCCAAAIIIIAAAjUsQABYwxeXU0MAAQQQQAABBBBAAAEEEEAAAQQQQIAAkHsAAQQQQAABBBBAAAEEEEAAAQQQQACBGhYgAKzhi8upIYAAAggggAACCCCAAAIIIIAAAgggQADIPYAAAggggAACCCCAAAIIIIAAAggggEANCxAA1vDF5dQQQAABBBBAAAEEEEAAAQQQQAABBBAgAOQeQAABBBBAAIG6F3j55ZdN586dcw5Tp041J554Yt27AIBAnMAFF1xgzj77bNOsWTO7yooVK0z//v3NvHnzjH43dOhQM3HiRDN69OgGu9h///3NjBkzzJIlS8wBBxwAMAJ1I9CvXz8zefJks9VWW9lzXrdunTnttNPMLbfcUpMGDz30kOnRo4eZO3dug2fd/Q1o06aNKeVrLX9bavI24qRKLEAAWGJQdocAAggggAAC2RFwHxjUYj+8ULChD2WNDQEVLGrZZZddikbRh6hOnTrl2lf0jtgQgRIJ3HjjjWbQoEENPrzrXm/ZsqW9T7t3704AWCJrdlMbAi4wX7RoUS4M09/2vfbaq6pDQBdazpo1q+DXQ3d+q1atMieddJL9ckCL/+VBYwNA/8uG+fPn8+VCbTwunEUZBQgAy4jLrhFAAAEEEECgugUUZPTp02ejD2ClCt0IAKv7+tO6wgXiqmz8oODtt9+ODQALPyJbIJB9gajXgixUrDU2ANSXV82bNzdTpkzJVQPrdbdnz56mRYsWpphg0b8bkqqNs3/XcAYIlF6AALD0puwRAQQKFFBXiKuvvtr06tXLVg988MEH5pRTTjF33nmnOf74420Xo+985ztm0003Nffcc49drx6XxrwJq0cvzhmBNAJpAzq/YmHDhg1m/Pjx9sOM+/ChCof27dvbQ77yyiu24s91f/J/5iqnXNv8rlFh9zBVRmhRpZUWv4ul2z4MMMMPQ37X5qjt0xixDgKFfuB29+GLL75o9tlnnwbPRVTo4d+n7vnRRknPi/9Mvvfee/YYzz//vK2uinqWGlvNy12AQLEChbx/i3sW9PPNN9/cbL/99kavN6qmO/zww43/jIVdbdPuS1W7ffv2zb3W6Dy1r4svvthW1KmrrhZXree/tiW9rmi91q1b221XrlyZq3xUu/7617/aSmE/AIxrr7aPOqba5bpU63X5jjvuMPr7ouEFXNvXr19vzTRUQdjlOjxe27Zt7ZeBOif/vP2/ScXeA2yHQLUIEABWy5WgHQhkWOCggw4yw4cPN3vuuadp1aqVDeo+++wzs3r1avP000+bCRMmmAcffDD2DBX+qWuAAr/BgwebHXfc0fztb3+zH6BnzpxpNttsM3P66afbfenbQr0Q51vGjBljRowYYT8MdOnSJd/qTfL78IONa4TerKh64vbbbzfjxo2zb1i0FPIGsklO6MuD6o3XzTffbL/tVYh79913N1VTOC4CeQXSVl+Ez57fbatjx472S4qlS5fav1kulHDdh/2AUfvR30NXCeGHd+4DhxsXzQ/yFKDEdQFOCgC32247W2XhujarLf6HsLxArIBAhEBc1ay/qnsOop4Lva77YwD61bbah/vd9OnTUz8v7vXUDy3cs6Tf6dlzoT0XFYFKC6StUvOfBRduLV682AZn+vvtAiq9vrhnTGGg63bvD11RyL6SXptkpZDNBXXh85/0JZoLAB9//PHca5HOS+9tFSYOGzYst9+4vwM696RjxnUBdgGgPjf4od6aNWvsa3XU669bd8CAATa41HrufcKcOXMK7gJd6fuM4yGQRoAAMI0S6yCAQKSAKvf0QbZ3797220gFeAqtnnzySfODH/zAHHPMMeboo4823/rWt8y9995rzjzzTPPWW29ttC8Fe3qh1Qvun/70p9zvFeApyNObjhNOOKGgq+ACwJdeeskOQOxCtIJ2UuaVo8ZQ0reU6o546qmn2iBUb4iOOuoo2/4sBYD6lvqMM86w9wMLAtUqkDYADD98JHV1DJ/TfB+O3PhPChLjJk1I6o6cLwAMx2mr1mtBu7IjkDYA9O9n/7nwA0D3IT3NhCBh8O7v33+WH3vssQbPUtrnPDtXgJZmTSBNABh1n/p/+ydNmmRP240nG37ZpN+515shQ4ZsNBZe0r5CT/9Z0+/8ADD8Iknt0Jf3KgQIJzNxAeAll1xiQ79Ro0aZbt262TDwiiuuMGPHjrXv8d3fBD9kc92EFW7q3P0vr/xj+q+d/hiAUX9b/Nfj8LXZ/7umzyNdu3blS4OsPWi0N5UAAWAqJlZCAIFQQOHfXXfdZcv3Z8+ebQYOHBgZsmm9adOm2W67emE+8sgjN1rPHzjcDRCs40W9uamlKxEVALrz23vvvW149vWvf91WF11zzTWZCABr6fpwLvUhkKYLcBjAFRsA+jMfSvf999+33ZJUnaAPRVFjEWq9YgNAdVEOK40bO+B6fdwVnGWSQJowI1wnLgBUlZ8fLvjHLeR58cOTZcuWNXiWCAC5n5taIM0XuFHr5AsAwy+N/MAtfK6S9pX0rPkBoAvqXJdg5+oPi+Fbu/a4QFIBn3rlKMzzn/0FCxY0mB3Z7UNffus8ZBN3TK3rHNIGgFEBafjFht/lOO78mvq+4vgIFCNAAFiMGtsggIAt3de3cnGhnk/kh4V686Bv1vylkgFgNYWKSQGg+9CvN2U33HCDOfnkkwkAee4QKINAXDWT//MwnCs2AAyP5f9/OSoAFQCGH8aqfcbJMlxidlligbhALakKr5gKwEKeFyoAS3yR2V3JBeK+bCq2aq+UFYBJz5ofAGoczUKGknABoBsT158Q5PXXX8+F/1EVgOHnhLjhK/J1Afari9NWAIaVjHGfU0p+k7BDBCogQABYAWQOgUCtCRx88MG2qk+LKv8eeOCBvKd4xBFHmGuvvdZ88cUXG21DADg1clwRvXEiAMx7a7ECAo0ScMGBduLGynNhhRt7Kd8YgHFdHd2HJe3bjTnkxiJzlQrh+ETuw4p/zB122CF2DMDwQ6D+briuS+HYgX6XKr/aulGAbFyXAlFfYCV10Y0LADW+V1jh6j6ka9ywtM8LYwDW5W2YqZN2f6sXLVqUmwwjHJ8y37h97rVE/04aZ1OvPYXsy29H+NoUBoBRlXJxXyz5AWA4ZqEb49CNLRj1d0ATA7oJSvwK+bi/NWkrAPONAThy5Eh7b7nu1v55ZOqmo7EIRAgQAHJbIIBAwQKXX365Hc9PE3sceuihqbfXC+h+++1nxw1U92F/hi23E5XZ683/HnvssdF+3Sxc6h573nnnmX333ddsueWW5tNPPzWvvvqqufTSS82tt95qtws/sMdNuKF1/S5xqlbUmCTHHnus2Xbbbe2+NJnJfffdZ8cu8ccw1Hh9GtPkkEMOsZOffP7552b58uV2rBIN9J9vKVUXYHn86le/sjMtbr311rk2a9xFTZ7ij3/owlZ1f9DYYLoeW2yxhfnkk0/MI488Yl2feOKJXNPdmyyN56d13UzNMn/uuefMueeeu9EEL+G33H6YoglC3KzOX/nKV8yHH35obrvtNtv+cJzGqGvxzjvv2Gus0Fn3jxvMOZ81v0cgn4A/G2D4d0H/n28W4IkTJ9pZgeP+9miSD/1d0DhJ+uCjv3X6G6phFMJtde9rcTM6umNrgiB1F46qTujcubPd5plnnjH/7//9v9xEI/550Y0p313A7wsR8J8JbefPBpq2C7ACQC1Rs1Xr5+59QtTz4h//jTfesJNPhQG6e5bo+l7IlWXdcgmEs1OHs9KGz4I/+2z43ipqBvpCZgHWsVzA5XcBjnrW3PPp9p+2e6wfnIWVw1Fdnv2/A6FN3DH9tt9///1m9913bzALcFwFoG+tc37qqafMbrvtFjkLcNR1Ktc9wn4RKLcAAWC5hdk/AjUooA+tesG96qqrzFlnnZX6DF1wqLE+3Jt+9wLsvuXLNwag3sxrnV133dV+MLjwwgvtBCFqx9q1a+1/6/dx460kdQF2XZXV3U/f0GrfmsFQs5QpLNO4Qn379s3NQnzPPfcYVUP+8Y9/tAGWxjXR/r/2ta/Z9tx0002JNnGTgOjbTh1PVT/5JgHR8a+//no7VqBCAV2TbbbZxlx00UXmhz/8oTXSvtyiN1da94MPPrBjsOgc3333XXuOxx9/vJ1pWft0YZyOr/385S9/MQrstL4meVGXZIWI2vbwww9vMDNzXAComZ0VlCqY1IDQeqMlN00Yo5mgf/GLX+Ta6XcbX7hwodG9o4BSFacKNV988UXbLgLA1I8fKyKAAAI1K8BMnTV7aTmxGIE0Y3GCl16ACvn0VqyZbQECwGxfP1qPQJMIKCRSADd+/Hhb8ZJ2Cbsr+KFU2gDwZz/7mQ25XnjhBfOjH/0od2iFX23btjUq21cFWzEBoCoEFIJp8o1wnELNJqbKHVUuKgQ88MAD7QDG//jHP2wF4GuvvWbboopAzW6mdigoTVriqhJVXadKQrVD+3NhXNQ5KShTAKlwTGGaW9wkIupyrW4TCu20KJzTGCzqJqHgzu1b+/nP//xPoyoiVXeqUk+L64as2ZQ1q7O+jXbL7373O3PYYYdtdB/EBYBf/epXbaXTOeeck9uHZpBWRaiCRAWorj0KBBUyRo0xqTbqen/nO98xChXdN9hp70PWQwABBBDItoBeD1VRq9cPN9mN6y5cyPuSbCvQ+noWIABs3NWPqk7kS+XGmbJ1NgQIALNxnWglAlUl0JQB4IgRI8yYMWPMs88+2yAADIEKDQBVhaZxSDbZZBMbdPndYLXvnXfe2XYDVoilQE3VeRrTUJV0fgBYyIXKNwlI2nOKO+ajjz5qw7FTTz3VaIBlLQrn2rVrZwNKhWz+Eo5Fo9/pDZIqIqOqPeOqKeMCQHXfjbIKx4B010KVlHFjTKqCUIGsBpEmACzkrmNdBBBAoDYE/C6BOiO6+dbGdeUs0gkQAKZzilsr7I7tD2HQuD2zNQLVLUAAWN3Xh9YhUJUCTdkFWJVtCrM0htYf/vAHO16fX5XmwAoNAMNB/6Pg1bX4+9//vg3U1I1V/6+xCtWlWV1jVa1WyFLuANAfJNmNGZY0k5m6Dav678orr8xVdkbtw52jq8a84447GkxikjQGoN/12+1HjgpYwwkY1M3Xr/L0bVV5KL/33nuPALCQm451EUAAAQQQQAABBBBAoC4FCADr8rJz0gg0TqAUk4BoHDe3FDoL8EEHHWTUJVcD/bqJJBQWqbus63ZbaAAYDmYeJ+QPBKwwUsGfJiPZbLPNbPdVjZV33XXX2UqEfEupAkBNIjB48GBbqacx9jQQulvCgYuTAsCob5OTAsA440IDwHDmt6iZ8kJLN94T3TXy3WX8HgEEEEAAAQQQQAABBBAwhgCQuwABBAoW0CQR06ZNs9vFddEMd3rEEUfYLrMaky7cptAA0O1bs/Bqv/pH48dpJlvN1KvjFBoApqkAjIPS+HlHHnmk/Ucz5SoM1NhE/ph8UduWIgA85ZRTzK9//Wt7TI3hp3H51FVZwV+hFYDVEgC6a5FUAejGYNQswnQBLvgRZgMEEEAAAQQQQAABBBCoMwECwDq74JwuAqUSUIWbumxGTdIQHsOf0VXdd8MJNooNAP3jXHHFFXZW2ocfftioQrDQADDfGIBp3c444wxbnfjGG2+Y7373u4mblSIAVMin8FNhoybY8BeNAaiZdk877TQ7aYaWLFQAphkDUEGvBnqXMwFg2ruT9RBAAAEEEEAAAQQQQKBeBQgA6/XKc94INFLAD/Vmz55tq/rcDK7+rrWeqgV79eoVGxYWEgAOGjTITv6gbra/+c1vcodSl2JNDKHQq5gAUDvSpBgnnXRS5CzAqnq87LLL7LiD5557rj2Gjjd37lxz1lln5drhxqbThBeVCAA1IYvGz9PYfTfddFOuHaqKnDx5stlyyy0zFwC6a8EswI18SNkcAQQQQAABBBBAAAEEEPhfAQJAbgUEEChaQOHelClTTO/evc2qVavMnXfeacOzJ5980qiKS7PpHn300eZb3/qWnTRDIdVbb7210fEKCQDV5VVj/X366ad2Zlr9o9DtvPPOs7Pbqhurgrm4CkAFYzfccINRQKcwceuttzaff/65HTtQ56MutBpT75FHHrHj+ylgU7tVXahZaVVpqIlHFAhef/31pmXLlmbGjBn2mKq2UyXeD3/4QxtQ+uMcRiGXogJQoaWCspdeesme+913320nKZHT+++/b/bcc89MBoDuWmisv4ULFxqNO6lronM78cQTzQsvvGCdGQOw6MeXDRFAAAEEEEAAAQQQQKCOBAgA6+hic6oIlEtA1XCqylPYpEkoNt10U/PZZ5+Z1atX2wBN4+G5yTmi2lBIAKjtjz/+eDNixAhb+aYJLxQGLl++3Fbw6Vha4gJA/U6Vg+qG3KJFC7utH9YpeFLAp/Bym222sefy0Ucf2cBpzJgxDc5DQaHCSFX6bbHFFvac3333XXPbbbeZX/7yl3m5SxEAqr0aA/DYY481X//61+0xV65caYPKzp072/MYOXKktdGShS7ADk7npq6+Ore2bdvmJnyRr8Y5VDf0N998M3am4LwXgBUQQAABBBBAAAEEEEAAgToRIACskwvNaSKAAAK1JKDKUk328uyzz5oDDjiglk6Nc0EAAQQQQAABBBBAAAEESi5AAFhyUnaIAAIIIFBuAXV3VhXo9OnTbRdoFgQQQAABBBBAAAEEEEAAgXgBAkDuDgQQQACBqhNuPX4eAAAgAElEQVTQmIrqwqwx/8JxI/Xz3/72t2b77be34xtq3EkWBBBAAAEEEEAAAQQQQAABAkDuAQQQQACBjAho7D8FfBpb8r/+67/MzTffbH7/+9/bcR41/qMmOOnYsaO58sor7aQrLAgggAACCCCAAAIIIIAAAskCVAByhyCAAAIIVKWAm/H329/+tp1kRcv69evNa6+9Zmd/1iQgLAgggAAClRPQzOwzvpz5fs6cOXZGdi3uZ/rv/v37m3nz5tmfa6KrPn36NJiJPm1L3T6XLFkSOc6rJrTSsssuu6TdZcXWe+ihh0yPHj02Op5es5yZ+6WGszj77LNNs2bN7I9WrFjRwLBijeZAZRXQ/areC1HLK6+8UtB9rHtm6NChZuLEiWb06NGx7U67XllPnJ0jgEDVCRAAVt0loUEIIIAAAggggAACCFSnQBi+9evXz0yYMMFssskm5pprrsmFEo0J6SoRAJYrIFEA2KlTp43C0EGDBtkvrlwIqIA0/JnMWrZsSQhYnbd+SVrVmOdCDUh736ZdryQnxU4QQCAzAgSAmblUNBQBBBBAAAEEEEAAgaYVUHDVs2fPXEil/+/SpYtt1OOPP24DrqhKwUJanS8ALGRfceuWKyCJCgDVBv/n+n9VUoYVjgpTJ0+ebGbNmrVRtWApzpl9NL1AYwPApj8DWoAAAlkWIADM8tWj7QgggAACCCCAAAIIVFBAwdngwYPN8OHDzS233GKDLS3Lli2zQaC65bqqwClTptiKQL8L5IYNG8z48ePtz13Q16ZNG7sP1x3S/fydd96xY75qbNh169bluhO7EGXIkCE2SNPwEJoYSl1p/fW0T//Y2n/btm3NzJkzTd++fe1+/faE67ouxq4yr0WLFhttE9LHBYB+l2idU5punBW8rByqQgJRAaB+tvnmm9t7eNWqVTZc1/2pClG3zJ0713aH94Nr/U73kbZp3759g2co7XrayH8O9Txo8rXmzZvbdnTv3r1BN/WoruwVouMwCCBQAgECwBIgsgsEEEAAAQQQQAABBOpBwK/uU5B2ww03mNtuu82eugsGFXAdd9xx5qSTTrJBhl8x6AcgCstat25tQ8Nwvwr2FLhptneNjaf/X7NmjV03DADj1vNDN7cPt24YwvnBnQJJVeItXrzYhi46XocOHXLBZVJX3bgA0A9ktttuu6LHR6yHe6yWzzEuAFQwrXtdoXoYoMeFx3LSGJJLly61z4UbU1L7ePvtt3Mhc9J6qtiNuvfXrl1ru/Yr6Hdjfobhfy1fJ84NgVoVIACs1SvLeSGAAAIIIIAAAgggUAYBhRgrV64006dPN+PGjTOjRo2yIZ0LA/fZZx97VIVn/uJCPhfkKXjo2rVrLlhz60Z1AfaDkzAA9LvSRq3nKvnigpT58+dv1CXXD0UmTZpkm+b2ExfyaR0CwDLccDW0y7gA0L+/wtPVPbXXXnvZgNAPrrWeX0nqdyEPA8C49RTih93R3T3sAkAdx5/gp4YuB6eCQN0JEADW3SXnhBFAAAEEEEAAAQQQKF7AjfunMf9ct18Xfunfqupz4wH6M92qe6G66y5fvrxBmOZmzXXdcaMCuUIDQNc92A8H4wLA119/faOx90odANIFuPj7rZa2TBMAhl3j33//fdu9vRwB4IIFCxLvfdkrIHTd9JmpupbuRs6lHgUIAOvxqnPOCCCAAAIIIIAAAggUKaBQT118//73v5uPP/44V+mnkGu//fYzn3zyibnkkktsd8Yw8EiaBMF1rXWVR/kq+6JCvmqtAPS7DbtQJZwEpBKTnxR5ydmsRAJpAkA/LNYzlNQFuJwVgGHVn6swdF3jS0TCbhBAoIICBIAVxOZQCCCAAAIIIIAAAghkXUBBlbrFauICjf+nCT20KCBQl2BV+Wn8v3nz5tkAsGXLlg0mFHBjloVhiBsTMG2wl2+9Uo4BqPMrtguw2qEJHfwJFKJ+5nf1VPDDUnsCaQNAPUuaLMdVw0aNXSmdxgaASWMA6h5U1aGblbqxs3vX3tXkjBDIngABYPauGS1GAAEEEEAAAQQQQKBJBRRk+BMXqDFRFWx+F2B1H3zzzTdNu3btbCCoxe9e6GbwdRN2NLYCUPt3M/uqe/FTTz1ldttttwYTi6hrowvmkmYBLiQAdF2a3QXyZxr2L5pvo5/TvbJJb+mKHDxNABjOyvvggw/a2XgnTpxo2+hCP/+/FcIXMwagAkD/eHoG1SV+2223jZwF2M3UXREsDoIAAiUXIAAsOSk7RAABBBBAAAEEEEAAgWoTUNWdPyNxtbWP9iBQDQL+7NzV0B7agAACpRMgACydJXtCAAEEEEAAAQQQQACBKhHwg4xwBuIqaSLNQKDJBdys3pq1m3H+mvxy0AAEyipAAFhWXnaOAAIIIIAAAggggAACTSHgwoytttrKHp4utk1xFThmtQuEXdHp5lvtV4z2IVC8AAFg8XZsiQACCCCAAAIIIIAAAggggAACCCCAQNULEABW/SWigQgggAACCCCAAAIIIIAAAggggAACCBQvQABYvB1bIoAAAggggAACCCCAAAIIIIAAAgggUPUCBIBVf4loIAIIIIAAAggggAACCCCAAAIIIIAAAsULEAAWb8eWCCCAAAIIIIAAAggggAACCCCAAAIIVL0AAWDVXyIaiAACCCCAAAIIIIAAAggggAACCCCAQPECBIDF27ElAggggAACCCCAAAIIIIAAAggggAACVS9AAFj1l4gGIoAAAggggAACCCCAAAIIIIAAAgggULwAAWDxdmyJAAIIIIAAAggggAACCCCAAAIIIIBA1QsQAFb9JaKBCCCAAAIIIIAAAggggAACCCCAAAIIFC9AAFi8HVsigAACCCCAAAIIIIAAAggggAACCCBQ9QIEgFV/iWggAggggAACCCCAAAJNL7D//vubGTNmmDZt2kQ2Zu7cueaAAw5o+obSAgSqUKBfv35m8uTJZquttrKtW7dunTnttNPMLbfcYtyztWTJEp6hKrx2NAmBWhEgAKyVK8l5IIAAAggggAACCCBQIYGmDCxefvlle5a77LJLhc6WwyDQOIELLrjAnH322WbRokW5gO+hhx4ye+21lw0BV6xYYcN1AsDGObM1AggkCxAAcocggEBRAnrT0rVrVzN+/HgzevTo2H2kXa+oRjRyo6efftrsuuuuiedw++23m5/+9Kf2jVn//v3NvHnzNjrqzjvvbO677z6zzTbbmDPPPNPcfPPNjWzZPzdPqrT49NNPzfvvv28WLFhgpkyZYubPn1+SY6bZidqlc2zevLk55ZRTzN13351mM9ZBAAEEEKghAQLAGrqYnErZBaJCa/8ZuvjiiwkAy34VOAACCBAAcg8ggEBRAmmDvbTrFdWIRm509dVXm8GDB5s//vGPplevXhvtTV00Hn/8cVth8PHHH5sxY8aYSy+9dKP1TjjhBHPVVVeZd9991xxyyCHmtddea2TLGgaA+j8/fFS7dJyjjjrK/PjHPzabbbaZufXWW83w4cNtd5JyLy4A3Hzzzc0ZZ5xhFJKyIIAAAgjUl0BcAKigo3PnzhbjlVdeyVXp6ed63dh+++3NqlWr7Ota9+7dbVVUs2bNzIYNG3JfyKlaaujQoXa99u3bN9iX3lf06NGjwc9cdVW4n/q6IpxttQq4rr+zZs0yJ554YmQzw+cp/BLY7y7s3+/a2dSpU3P79Z8//8vrQp4/7TPsruyO4dr1zjvvmI4dO9ruzDrO7373O/ueWs9geFz39yDpy/RqvXa0C4FaEyAArLUryvkgUCGBtMFe2vUq1OwGh8kX3B199NHm2muvNZtuuqn5l3/5F3P//fdHBoX5gsRiz829ydL2cdWHe++9t7nsssvMPvvsY2StULASIWCx58R2CFSrwEmnDjXf/s6uuebdOXO6+fPjiyKbu3OnXcyAE0+1VbBu+curL5kbrpkYe3q9eh9junb/v7HR1q1dY66+8hLz/nurGmzj9r3sjdcj9/f1b3zTnD5spNmqRUvz9orl5trfXG4++ugfGx3X7ef9996NXadarwXtyoZAVACo16FOnTrZ1yyNE6jxzhYvXmy7PCqAaNu2bW7MszAU8btDKlhQMLh06VIbILrAQ2OlKUDxq6mS9qP1WRBoagEXaE+cODG210z4POl5aN26tb3/oyoF58yZY58F7VvBm74E7tatm+nZs2fuPaOek5UrVxb8/IXdkW+88UYbCKrXj3qcqKtyixYt7LOsRc/52rVrG4T67tmLa09TXxOOj0C9ChAA1uuV57wRaKRA2mAv7XqNbE5Rm+frunv55ZfbCjd17913333NBx98EFnh9+ijj5o99tgjtkKwqMZ9uVGaAFD71jerv/3tb+2bRAWWp59+erGHZDsE6lIgDOccQlQI+MMuXc3RfQdEOsWFemG46DZev369mX7jNea1Jf8cz0xLvgDQP37U9uF+CADr8pauyEnHVSz5Y5j5geCkSZNsu9y4fQoV+vTpExkIvv3227YC0AUmYcjnB4BJ+4mrtqoIEAdB4H8FigkAfTx3/ytMd12F9fvwy2E9C4MGDWpQEej2E3ZBLuT5S+qqHP4d8J9VHTuuPdwcCCDQNAIEgE3jzlERyLxA2mAv7XpNBTJ79mxz6KGH2nH0wuBMbVeF3TnnnGNULbjTTjttNMZf2pCumPMrZN99+/Y1qkRUF6qBAweaBx54oJhDsg0CdSewxRb/Yk454yzz9W9skwvjXCAYVvX51XeL5j9kZv/+n93f436u37nAzg8H3TG3a9PWhMdICgD9tqr6b8f2HYzfDv/iUQFYd7dyxU846YO/C96SAkD/dxpf1w8OCgkAk/ZDAFjx24IDRggU0wXYhXnand7b6QsfV00bdg/2u9b622lb13U3DACTnhtt54fzxQaAev7i2sONggACTSNAANg07hwVgcwLpA32ktY76KCDzFlnnWVDti233NJ88cUX5sMPP7RdbUeNGmXeeust66RKPE2uoZnT9CbEX+Im8lAgds0119jxg5LG5dNxNInJM888Y370ox/ldv2DH/zAaKwW9yZIk10MGDBgowq7ESNG2Mq/Z599tsH22k7dl7SdujypG/F///d/m4ULF5oLL7zQPPHEE3nvgUICQO1MlYiaTU7jEcrVLRqfZezYsebYY4812267rf3x6tWrbWWj76yfa2ymcePGWbNWrVqZzz//3CxfvtyocmPChAm5fcbNwKhred5559mKSV1TTVby6quv2rETVXEpE9eFSztzXb5UabnffvvZLtYtW7a02z333HPm3HPPNQ8++GBeK1ZAoDECrkIvqUut9u/CvKjuvi5w27D+kwZde92+w2pCrX/gwYeZaddNatCFNykA9EO9uQ/eZ/ocN/DLLsTRXXwJABtzR7BtGgEqANMosQ4C/xSIe9/kfj5kyJDcJCDhhCBJE+741YHqau8vfrf6kSNH2l8VU4HbmAAwrj10z+fJQKBpBAgAm8adoyKQeYHGBoAKxn7961/boEdBnb6h1HgieoOiceyWLVtmTj31VDvWyGGHHWa/Qfzoo4/sN5JPPvmk9dPPVbmnwEjVA/5EHi40jBu3z12AuJDNBXuPPfaYHTtF1YGXXHKJef755xsEfZoAQ2MFhhWE06dPNwohX3jhBXPRRRfZoEvnoy5N+hZX47Xkq9IrNAC87rrrzEknnWT+9Kc/GYWrWhT+3XXXXXZcGAWoCh81ptKwYcNstww5q50aqF3LPffcYw4++GA7McqvfvUr06VLFzu+zNe+9jUbKt50002xb2S13fXXX2+vhyYlUUWiFtkpUNSMxZpROQwAf/jDH5q//OUv5itf+Yptn67vySefbPRmWBOrHH744bn2Zf7B4QSqUiCqW29UZZ2rDIz6navO22qrFrkAMOpn+QCSAkD/+H964N6NKhf9fRMA5pPm940VKGYMQD+AyDcGYNouwIwB2NgryfaVEHDjWOq9mAvqosbWUxd6FwCuWbPGBnauim7u3LlG7y815p6bUMQ9hxoTcIcddsiNwan3xdrOjcEXdsFPem7SjAHouvonVQIntUftY0EAgcoLEABW3pwjIlATAv4sfPlOyJ/ZT+uqSmzmzJl2AH11DwiDMAWDGsxYFW3uTZIq/Tp06NCgC65CPlW1KZTTgOF+pZ+qxjS7oAYsVoVf0hI1hp+Cvd69e+eq6VxFoGbcdWOu/H/27gNQiuru+/hBqkaKGvVBxRbwJWAFxYoSwRZr0CAqYgFUxIKKigVEsRsRC2IBRSCoSFQ0tiiIJXaNj4oSxJIHwUIMotEIobz3d65nPfcwuzO7e8vO3e88DxHuzs6c+ZzZvXd/93/OcasEq8JPFYoTJkywp1FFoAJEHbdnz55VFuVQ8KcKOwWDqpLLteUbAEb9cKlgtU+fPnalXlUw+pt+wJSzAkKFgPvss4/9wfL777+vYqn26gdIhbOuGi/8TbYs9MPc1ltvbSsFFR76m65b1XwbbFAxzLLiHP7wMF3ne++9Z3r37l0l6NOKcgp5k/Rh3D3I4wjECSRZ2KPQANAfXpy0HeEiILmGKkcFkgSAcdI8XqxAIasA65yuAkl/z7Z6bzhnWhhWuEDEDX3MtppwsdfI8xGoToFwZV1/Zd/w9eQPnXW/pHWvn3AV4HC1bbfqrv/zd1QFYq7Vs+NWAU4SALoFe6LaU52uHAsBBJILEAAmt2JPBBDwBIqpAFRlmCq89MONgqFwU5ikajF/zj0FWeEQXLVhnXXWMffff78599xz7TBXHdst7qHjJJkPz63i+8ADD9gQygV7Wn1NlYr6ujadT6vtKuDTkFa3SrBWWFOlnFt9V2HlFltsYSvfFHSGm4JBrZLoHzvq5io0ANTx9VwXWjZo0MBeVzjs2Dk1atTIVlbqN7VaRCTbYid+G8MfJF3F5BtvvJE12NTw565du1aZnFqmqk4Mhy37Hwz9ikFehAjUhoAL+sJFPap7CHDPXsdUrPR7Q5WVgLNVAEYFlM4iavERAsDauFM4BwIIIIAAAgggkB4BAsD09BUtRaCkBIoJAPVcDftU1ZwbUhpenMJBhXduaK2Gz6oS7NVXX7VVgQq3FPw9++yz5o9//KOdN0XVaRrW6oI5/XbSn9cvG6AW+FAApbnuFOSp2k1BmIbHdu7cOfM0N6z4T3/6kw3Uwn9rRxfauWEbUedUpaCerwo8/fY125ZvABgOAc41L4w7p6r2OnXqZIcnP/roo7aKTysaK4DVcFwNwY7aolaTU0AbFeS55zuvsAJQ8xYOGjTIDg32txNPPNEeT/3MRO4l9fKvV41xC3joom654WobxkV9TY8nWQQknB8wbhGQcN7BbAFgtpWEXWdEzTF4XP9Ts84RWK86kYtBAAEEEEAAAQQQiBUgAIwlYgcEEIgSKCYAVHikYbNRoY87lxuW4Kq/wmo1BYhabEIhlSr4VPXWrFkzG9gpaNL8cXfeeedqK/tGXYuOrbnv1l9/fVuVp2NrUQqdW4Gi28KKv4ceeqhKRaD2C4dMZLt7wmHRUfvlGwCGi4CEQ0SytcUfgqLh2TLV8GQNd9Zjmp9P4aKqMN0WtZqcqvtyDdcN+1TH8ieoDgPAJKvm8epEoDoEsoVrUYt9RM0X6NoQVYnnr/gbtlXzgd4z7lYzd87szENRAaALHps0bbba/tlWLM5VMRi32El1mHIMBBBAAAEEEEAAgdISIAAsrf6gNQikRqCYALCQCkDBTJ8+3c7rp8pBVekpqHOLgigE1Jx9J510kq0WUxiVbQhuFLI/59/2229v5ynUnHduIQs9xx+arPnsNH+ePyeg9klSAZi0k/MJADWHn9qqYNENe05SAZitLbpWzV+oP1qdV9fpz+1XSAWgFkPRUO2oVYCjwmACwKR3CvtVh0AYAkaFf+48SeYLDNvkgrpcYaEeiwoAXegYFdxlW32YALA67gqOgQACCCCAAAII1B8BAsD605dcCQK1KlBMAFjIHIC6uAsuuMBceOGFdqVZrXL7xRdfZBYJUQA2evRoc++995rf/va3dqVdf16+OBx/DjtVJ2rzVxx2z3dzEWp1YQV04arA2i9uDsC4trjHkwaAmlxZ162J1TW81lUtxs0BmLQdqobUcOWPP/7YbLvttvZphcwBqJWFtVCLDP1FQLINASYATNpD7IcAAggggAACCCCAAAII5BYgAOQOQQCBggSKCQALWQVYjXSB2MKFC81mm21mK8mGDBli2+8W7vjhhx/s4iFPP/20nWcv6eaO3aJFC7s68QsvvJAJF/1jqKrw6quvtpV2v/jFL8zNN9+caYPbT5WDGp780ksvrbYKsMI6zQH47rvvmsGDB1dZIThsa5IAUJbXXXedHYqsPjniiCOqHFNh64ABAyJXAT7ggAPscx9++GG7Qq9CVV3bjBkzqlyTVuLVnIxffvll1gCwmFWACQCT3qXshwACCCCAAAIIIIAAAggUJkAAWJgbz0Kg7AWKCQCFp7n2rrjiCrN8+XJz66232qowhW/Dhw83hx56qPnkk0/swhThIhRunrtvvvnGPu5W6NUx3TBeVf9pvjmt1JvPpmMrSFObsi1m4arqtGKuVsvNtpKvQr6jjjrKvPfee0ZDXzVfoNqrYcObbLKJDS8VzOXasgWACttUSaewb99997XDcydPnmyP7VYidsfVvtOmTbNDp1988UU7v58qFDWMWvMkrrnmmub666+3KygrEFR1ZcuWLe2iKgoDt9lmG3PRRRfZ4daaB1ABqLawAlBf0/O1aMu6665r2+OGT2vYr65FC4sceeSRDAHO56ZkXwQQQAABBBBAAAEEEECgGgQIAKsBkUMgUI4CxQaAMlPFmSr4VMW29tprm1WrVpnFixcbDa/VcN/PPvtsNVqFSgMHDjQffPDBakN83TBeVapFDd+N6ye3Sq2CPQ1R1aq4UZuuvXv37jYEyzXM+Pzzzzcnn3yyXfCkUaNGdljy3LlzbbjoL6iRrV0uANx4441X20Uh5ddff21DNYVu2Vbr1RMVAirgU0XkBhtsYBo2bGhUKfnOO++YESNG2NWT3aag8KqrrrKVfmuttZZZsWKF+eqrr+xKywry3BYVAOox9aWCSK3U3KpVK7Ny5Urz0Ucf2TBWVZvnnHOOba+r3GQRkLi7kscRQAABBBBAAAEEEEAAgeIFCACLN+QICCCAAAIJBBTennjiiXaVZlV6siGAAAIIIIAAAggggAACCNSOAAFg7ThzFgQQQKDsBVTtt+OOO9qh0FOmTCl7DwAQQAABBBBAAAEEEEAAgdoSIACsLWnOgwACCNRjAc1rqLkc33//faNFUMJNcyVqaPG8efPsfIDhXIX1mIZLQwABBBBAAAEEEEAAAQTqXIAAsM67gAYggAAC6RfQAiCa23CLLbawqx/fdddd5sEHH7TzH55wwgnm+OOPNz/++KM56aSTzBNPPJH+C+YKEEAAAQQQQAABBBBAAIEUCRAApqizaCoCCCBQygKqAtRCLIcccojRwiVa+EQLu6jaz61A/Morr5TyJdA2BBBAAAEEEEAAAQQQQKBeChAA1stu5aIQQAABBBBAAAEEEEAAAQQQQAABBBCoFCAA5E5AAAEEEEAAAQQQQACBRAKXXXaZOf/8882iRYtM3759zcyZMzPP02JP3bt3t/PBduzYMdHxanMnzUE7ceJEM2fOHNOjR4/aPDXnQsAce+yxZsyYMaZ58+ZWQyMkBg0aZCZNmhSrM3v2bLuPXlf+33M9Mel+sSfPYwdeY3lgsSsCdSBAAFgH6JwSAQQQQAABBBBAAIE0CigAHDx4sFm2bJld/Gn48OH2MtwHf00BUWwA6IKSqVOnmv79+1cbE+FEtVFyoDwFXHD+wgsvZMJnBeZdunRJFAKWcgDo3hNGjx5tZs2aRcie573B7gjUpgABYG1qcy4EEEAAAQQQQAABBFIsoA/7AwcONEuXLq1SSafQTqu9a1uyZElRFYAEgCm+QWh6pEBUNV4+gXRaAkD3CwFuAwQQKE0BAsDS7BdahQACCCCAAAIIIIBAyQm4APDll182nTp1ygwDHjdunNl1110z7XVDgN2wYD2wYMGCKvv36tXLfPvtt3bhKG0zZswwV155pa0gcl8bP368PW6zZs2MFptyQ4/1uD+cUvu5akFXbdWkSRN7XFeRmE/gUnLwNCi1AvkE2gr6OnToUOW+1T9yBYD+c1SZe80119jKXH1dr5umTZva11M45Nh/nfjP80N+Pc+9tqLO8+GHH2ZehzrG/fffb6uB/WH2UdfkXov6RYJe13qt5jMkOrU3Aw1HoI4FCADruAM4PQIIIIAAAggggAACaRFw4YCG/5566qlm7NixmbBBoaALARUAKhRUyKd5zhT+Kdhz1YF6rF+/fjb003x8+reCEoUXLlRwQ4AVILRp0yYzVDIM8qKGID755JM2EGR4YlrurPrbTv8ezFUhp7C8ffv2NiR3Afdrr71mXx/ZAkC9bvbff/9MsB7upzDRD/BatmxZ5fjuNeYPR27Xrp2d59MfrpzrPLleY9muyQX9LVq0iHx/qL93A1eGQN0KEADWrT9nRwABBBBAAAEEEEAgNQIuADz77LPN0KFDjUK/5557zowaNcqGgYcffri9lqjFCvxAcK+99sqEg1oEwQ8RogJAd0z912+DW0BBwcfnn3++2uIefrDI/GSpuc3qVUOTBIBR1al+eHbzzTdnfV05LHcMF7LrNeECPy3W47djo402qvL686sUFy5caOf51Jx+UYFleJ5sAaAL+fxqQHdNer/Qe0hYKei/zuvVTcDFIFAiAgSAJdIRNAMBBBBAAAEEEEAAgVIX8MO34447zrRu3dqGgK4KyQUVp59++mqLAVRXAOiqB0MrN9TXH3KoYYXaWKCg1O+s+tu+JEOAo/ZJEgCGw3g1pHb+/PmRAbzO4YL63XbbLVNtqHAwLgDMdZ5sAeA999xjh9Q3nfEAACAASURBVAf7i/kQANbf+5wrS4cAAWA6+olWIoAAAggggAACCCBQ5wJ+AKihguGCILnmKquuADCqAtDBhNVWDAGu81uGBlQIRC0CIhj39ajAPEkAGB431+uvmArAXOehApBbHIH0CBAApqevaCkCCCCAAAIIIIAAAnUq4Idvbl6/9ddfv8rCA2pgkjkA3fyA+Q4BDodLuuolzZf20ksv2fnLdEzNAajgom3btrZ9DAGu01unrE/uKujCefXcvJcaalvIHID+MN9u3brZe3/evHmZCkB377tFQZLOARgOAc51nmLmAGQIcFm/LLj4OhAgAKwDdE6JAAIIIIAAAggggEAaBcLqOz+00FDCsFIobhVgLRASBoAurNACBlokRMOMXajozFzo17x5c/slN/xXf/eHAD/66KNGwYiGIU6ZMmW1Yclp7APanE6B8J6NWvU231WA/aG5CuT/8Y9/mM0228wu9KHh+IWuAhwGgLnOo95wK3c//vjjZrvttku8CjABYDrvZVqdXgECwPT2HS1HAAEEEEAAAQQQQAABBBBAAAEEEEAgVoAAMJaIHRBAAAEEEEAAAQQQQAABBBBAAAEEEEivAAFgevuOliOAAAIIIIAAAggggAACCCCAAAIIIBArQAAYS8QOCCCAAAIIIIAAAggggAACCCCAAAIIpFeAADC9fUfLEUAAAQQQQAABBBBAAAEEEEAAAQQQiBUgAIwlYgcEEEAAAQQQQAABBBBAAAEEEEAAAQTSK0AAmN6+o+UIIIAAAggggAACCCCAAAIIIIAAAgjEChAAxhKxAwIIIIAAAggggAACCCCAAAIIIIAAAukVIABMb9/RcgQQQAABBBBAAAEEEEAAAQQQQAABBGIFCABjidgBAQQQQAABBOqrwOzZs02HDh1Wu7z333/fdOzYsdove++99zYTJ040c+bMMT169Ki241922WVm8ODBZvTo0Wb48OHVdlwOhAACCCCAAAIIIFA/BAgA60c/chUIIIAAAgggUICAAkBtNRH2RTWHALCATuIpCCCAAAIIIIAAAkULEAAWTcgBEEAAAQQQQCCtAgSAae052o0AAggggAACCCCQjwABYD5a7IsAAggggAAC9UogLgB0FXsbb7yxve7vvvvODBo0yEyaNMn++5lnnjHdu3e3f1+wYIHp27evmTlzpjn22GPNmDFjTPPmze1j48ePN/379zfueF9++aVp166dfdx/Xq5j6jEN9T3//PNNkyZNzLJly8w111xjh/yGQ4B1XW3atKnS1nrVcVwMAggggAACCCCAQF4CBIB5cbEzAggggAACCNQngag5AP1ATgFf69at7RDhcPjuuHHjTK9evTIhmwsTTz/99Crz/Pnh3KxZs+xj66+/vg3v3L+XLFliz+EfU+3Qvu4xFypOnTrVholqW5cuXez5FSa6OQAPP/xw20W1Nay5Pt0PXAsCCCCAAAIIIFBfBQgA62vPcl0I1LCAX/WS7VR+dUoNN6fkDq+gYMKECaZp06bmlFNOMQ899FDJtZEGIYCAMXEVgL6RC+Bee+01u4BHtucq8Bs4cKA5++yzM5WC2vfzzz83V155ZZVQT8f3Q7+hQ4dWCe/8x/baa68qgaMfCC5cuNAGgNrmz59P+MfNXWMCtbXgjH7OaN++faaqtsYuiAMjgAACCCBQJgIEgGXS0VwmAtUtoB/Mu3btmhl+Vt3HT/vxXADYrFkzc8YZZ5j77rsv7ZdE+xGolwJxAaACuH79+tlr1y81li5dahQAuiAvajVf/zk+mlYWDqsD9bgLDPU8hXr+Mf0A8LjjjqsSiIQBoIYGq33aWA24Xt6uJXFRBIAl0Q00AgEEEEAAgbwFCADzJuMJCCAgAQJA7gMEEKgPArkCwHDIb/jvfCoAnVXUKsDVWQGo4G+33Xajcqo+3Jwleg0EgCXaMTQLAQQQQACBGAECQG4RBBAoSKA2AsBwuF1BDeVJCCCAQA6BJAGgPz+fqgFnzJhhhwCHcwC6IYujRo2yw39dJZ//XuYqB1u0aGHn7gvn+auOOQDdvIJR1YncDAgUKxAXAGZbAMc9b9GiRWbLLbe0zVBVrJur0l9wR9W2n332mZ1Gwy2sk23BHfea+fbbb41brMe9Rou9Vp6PAAIIIIBAfRIgAKxPvcm1IFCLAgSAtYjNqRBAoMYE8hkCrLDCbS608EMJf4XgMARxQUdtrQLshhO7VYJrDJADl51ArgAwaqEcvRZ0H2rTMPV58+bZ0M+taK0Vtd2iNm7OPwV5WkVboZ4CwKOPPjoz/2VUaB4G8+6cWiGbDQEEEEAAAQQqBQgAuRMQQKAggXwDQP8HfX0Q1rx4m266qT23Jsa/6aabMh8Q3L5NmjRZrW3hb/X1YUKLbLRp08Y0bNjQ/Pvf/zbPP/+8GTlypHnllVcyz/fnynrppZfMxRdfbDbffHPz0UcfmTvuuMMMGzbMzuulr+vve+65p1l77bXN8uXL7YT6t99+e6Z97qB+pc4uu+xijjnmGNOyZUtz//33m969e0cuEKAPKWeeeab59a9/bRo1amTb+9xzz5nzzjvPVkK4rXnz5ubSSy81Rx11lNlwww3tl7/55hvz2GOPmQsuuMBWRrAhgAACCCBQ2wK5AsDwMT8Q1Pdet1K1gjn/+/KUKVOqrJyta/IXAbn55pvtZbrgPdfiOHEVirXtxfkQQAABBBAoFQECwFLpCdqBQMoECg0A33rrLTtER6HbjTfeaA4++GAbuCnAu/DCC20Q6La4IcD33HOPrQp45513zOWXX24/LJx66qn2A4YmwtcqnE888YQ9nDvW008/bT9A3HvvvUbD9Fq3bm123nlnW2mgSiCFbYsXLzbXX3+90QeSAw44wAwZMsTsscceRs9VIKcqH23uA8if//xne8wRI0bYNigEVEAXVhYpFNR5fvzxR3PFFVeYRx55xF6vDGbOnGn2228/e1yFfw8++KDRip8vvPCCDTNVMXHWWWfZxQg+/fRTe91+YJiy24fmIoAAAgikVCBXwBYOi08aAOoXYfr+OHXqVFsN6L7H7r///vZ7tT+k3v/+q2H04erYBIApvbFoNgIIIIBAjQsQANY4MSdAoH4K+MPesl2hP7ePq+r7/vvvzUUXXWTGjh2beZoCOwViL7/8sp1Xy225AkCFbaqa++tf/2p69uyZCeX0XAV/V111lQ0GVcmnzR1L1Xyq0FN7wvM0btzYvPjii6sdT/vpOTqPKgFPO+20zIcTBYI6j65JIZ6/hQHghAkTbJWggk+Fitq22morG0bq2lXZp3Bx/Pjxpk+fPnblYK366W+aP0wfhBQQKgRkQwABBBBAoDYFqACsTW3OhQACCCCAQPUJEABWnyVHQqCsBAqtAHzjjTfM7rvvXsXKVQi4ifbDYE5Dc/1gUI+/+eabZosttrBhnCr1wk3BoOYS0vDgBx54IBMAau6gLl26VAkMXTj4ww8/mBNOOCFTNegfU5WAd999tx2Ge8ghh5i5c+faCkBV5KkS8fjjj1+tDWEAOH36dPPb3/62SgAYPmmnnXayFRANGjSww4j9YczaV4GhhgFr+HCvXr3M66+/Xlb3HReLAAIIIFC3AsXMAZhtCLCbA1Dfn/3FcXSlSeYA1PdDPU/zCVIBWLf3B2dHAAEEEChdAQLA0u0bWoZASQsUGgC6yb79i9OQV4V8K1euzMzvo8ezVQBmCwz9Y6raTgGaKub0YSBXNaF7TOGkjp1tU6ioob4aZqzQMW6S/TAAHDp0qNG8R6qCVBWg/rjhxO6cccOetZ8qDTt16pRpR0nfKDQOAQQQQKBeCWSbp9dV/cetAjx69Gj7vdCfA9AN+9X3zQ4dOlgvHU9TaiRdBZgAsF7dZlwMAggggEANCBAA1gAqh0SgHASqMwCUV9RKnNnCsPDDRTbvZcuW2YU7/A8aUdWESUI3nUPX7KoTFGTmGwDqGFq0RBUQmmtwxYoV5osvvrCBnoYQa97AXAug+NfprzZaDvcb14gAAggggAACCCCAAAIIIFC4AAFg4XY8E4GyFqjLADBJBWDYOaVQAei3SUN9jzjiCLsAiIYqv/vuu3aBkc6dO9uJ0KOCyrK+4bh4BBBAAAEEEEAAAQQQQACBggUIAAum44kIlLdAXQaAko+bA7CQALCQOQAVLLoqw/CcUVWN4T4a/qyVinfccUc7XFl/zzUHYHnfdVw9AggggAACCCCAAAIIIIBAIQIEgIWo8RwEELDDYbt27Zo1/AqJ3NDWqDkAtW8+Q4C1v+bTGzZsmHnppZdWW7VX8wdpDkBV1Wm4rYbLJqkAzLYKsEI6LQBy6KGHrrYKcNIAUMfQysS77babXeFXcxu5Tav9HnbYYZn5Cm+55RYzYMCAyFWAtRjJddddZx5++GFz8cUXcycigAACCCCAAAIIIIAAAgggECtAABhLxA4IIBAlUBsBoIbJ3nvvvWattdYyAwcONAsXLrQr/6pCTptCPg2bfe+998zll19uHnroIbswxtlnn2022WQTuxqggjRtSQJAhZCam2/x4sXm+uuvtwt9KHAbMmSI2WOPPczTTz9tz+cW7sh3DkCtFnz00Ufb9ioQ1Qq+J598sjn99NPNv/71L/uYVv1VWDht2jTTrVs38+KLL5qRI0faisczzzzT7rvmmmva9l166aXcnAgggAACCCCAAAIIIIAAAgjEChAAxhKxAwIIZAsAu3fvHoszfvx4o9X9CqkA1MHPO+88c+6555r11lvPrhKsIbKaN89tWlRDIVqbNm1Mo0aNzNKlS83cuXPtCrs6t9uSBICad09Vdaos3HPPPc3aa69tli9fbubPn28r/zTU19/yDQD1XFXvHXPMMWaDDTYwDRs2NBp2/M4775gLLrjAzJo1K3N4hYAK+LSScbjviBEjzFNPPRVrzw4IIIAAAggggAACCCCAAAIISIAAkPsAAQTKXiDpKsBlDwUAAggggAACCCCAAAIIIIBAKgUIAFPZbTQaAQSqU4AAsDo1ORYCCCCAAAIIIIAAAggggECpCRAAllqP0B4EEKh1AQLAWifnhAgggAACCCCAAAIIIIAAArUoQABYi9icCgEESlOAALA0+4VWIVAbAlrQqH379qZv375m5syZtXFKzoEAAggggAACCCCAQK0LEADWOjknRACBUhMgACy1HqE9CNSeQHUEgFrkaPDgwWb06NFm+PDhtdd4zoQAAggggAACCCCAQEIBAsCEUOyGAAL1V4AAsP72LVeGQJwAAWCcEI8jgAACCCCAAAII1AcBAsD60ItcAwIIIIAAAggUJOAHgN26dbOVfIsWLTJbbrmlPd77779vOnbsaP8+btw4069fP/v3ZcuWmWuuucZ8+OGHZsyYMaZ58+aZr82aNctMnDjRbLzxxnbf7777zgwaNMhMmjTJ/nv27NmmQ4cOmeO3adPGPr7XXnuZQw891H69RYsW9vjazj//fNOkSZMq7dl7773tOb788kvTrl07e/4FCxaYadOmmYEDB9r99W+GNhd0W/AkBBBAAAEEEECg3gkQANa7LuWCEEAAAQQQQCCpQBgAKmybN2+eDf00tFf/VnD33HPPmVGjRpmxY8faYb4KA/fff38bsLng0A0B1jFbt25tj+GCujlz5pgePXrY5/Xq1csGfgroFOIp7HMBoALG8ePHm/79+2ee++STT9p/+0ONXcjonqvrVRD57bffZtrk2q7nsiGAAAIIIIAAAgiUtwABYHn3P1ePAAIIIIBAWQtEVQC6IM9NDzB16lQbACpgmz9/fqYi0MHlmgMwnGJA1X/a/KpCFwiqAtD93VUL+p2j8FDHU2WgCwBdsBgGjX7bCQDL+hbn4hFAAAEEEEAAAStAAMiNgAACCCCAAAJlK5A0AFSI5kI1DbfV5oYHhwFgOFR46dKl5rXXXjNXXnmlrfhzoZ2O4VcERgWA/nBhDSXWpoCSALBsb1kuHAEEEEAAAQQQKEiAALAgNp6EAAIIIIAAAvVBIJ8A0L9ef3jwwoULM6sAxwVz+VQAhsFi1BBgKgDrw13INSCAAAIIIIAAAjUvQABY88acAQEEEEAAAQRKVCBpAOiHfJoDUNWAbk5AXZoWD/Er85YsWWKH+bpqwBkzZiSaA9AfAuyHjKpAVHjYtm1bhgCX6L1EsxBAAAEEEEAAgVIWIAAs5d6hbQgggAACCCBQowJJA0AFcP7QXjXKhXpu/j2t+qsFPLS51YI1TNhtbt4/N6xXKwm/8cYbZptttsksAhLOAegPAX700UftgiOak3DKlClVhhMzB2CN3iYcHAEEEEAAAQQQSL0AAWDqu5ALQAABBBBAAIG0CvirCc+cOTOtl0G7EUAAAQQQQAABBEpcgACwxDuI5iGAAAIIIIBA/RFQxWHr1q3t8GBXteeGC9efq+RKEEAAAQQQQAABBEpNgACw1HqE9iCAAAIIIIBAvRUIVxJesGCB6du3r6H6r952OReGAAIIIIAAAgiUhAABYEl0A41AAAEEEEAAAQQQQAABBBBAAAEEEECgZgQIAGvGlaMigAACCCCAAAIIIIAAAggggAACCCBQEgIEgCXRDTQCAQQQQAABBBBAAAEEEEAAAQQQQACBmhEgAKwZV46KAAIIIIAAAggggAACCCCAAAIIIIBASQgQAJZEN9AIBBBAAAEEEEAAAQQQQAABBBBAAAEEakaAALBmXDkqAggggAACCCCAAAIIIIAAAggggAACJSFAAFgS3UAjEEAAAQQQQAABBBBAAAEEEEAAAQQQqBkBAsCaceWoCCCAAAIIIIAAAggggAACCCCAAAIIlIQAAWBJdAONQAABBBBAAAEEEEAAAQQQQAABBBBAoGYECABrxpWjIoAAAggggAACCCCAAAIIIIAAAgggUBICBIAl0Q00AgEEEEAAAQQQQAABBBBAAAEEEEAAgZoRIACsGVeOigACCCCAAAIlLjBu3DjTr1+/yFZ+9913ZtCgQWbSpEk5r+Kyyy4zgwcPNqNHjzbDhw8v8SumeQgggAACCCCAAALlKkAAWK49z3UjgAACCCCAQEZAYWCvXr0ShX4+mx8A6ut+GPjMM8+Y9u3bm759+5qZM2eijQACCCCAAAIIIIBAnQkQANYZPSdGAAEEakYgqiLp2GOPNWPGjDFTp041/fv3r5kTc1QEUixQaACYLQxUNSABYIpvCJqOAAIIIIAAAgjUMwECwHrWoVwOArUhsPfee5uJEyeajTfeeLXTLV++3Hz99dfmueeeM2PHjjWzZs2qjSbZc6hdEyZMME2bNjWnnHKKeeihh2rt3ElPtN9++5mzzz7bdO7c2bRq1co0bNjQrFixwnzzzTfmzTffNKNGjTJPPfVU0sNF7lfqAeBWW21lg8hf/epX5pJLLrHXzIZAXQuEAaD+vf/++2eq98IwT/9u3bq1+dOf/mSr/mbMmGG6d+9umjdvbpYtW2Zmz55tdthhB3tZCxYssMfRe6aCeO2jbfz48TaQd++pS5YsMR06dDDvv/++6dixY12TcH4EEEAAAQQQQACBeiRAAFiPOpNLQaC2BNyHVZ3PH9qmD7UHHnigOeKII8y+++5rGjdubCZPnmwDL82nVdObCwCbNWtmzjjjDHPffffV9CkTH182CkQPP/xws2jRIvPAAw/Y9r3++uvmgAMOMAMGDLD/XbVqlVHwoPYXuqUlAGzbtq1RW6+99tpCL5XnIVBtAmEAqKpZhdPuFxl33nmnadmypbn11lvtLzb0S5Ann3zSLFy4MDPsV43JNgRYj+k5c+bMMT169LD3vtvXHS98T622i+NACCCAAAIIIIAAAmUvQABY9rcAAAjkL5AtAPSPtMsuu5jrrrvO7LbbbnYYnELB2ggB87+amn+Gwr8HH3zQdOvWzUyfPt2ccMIJkRZ9+vQxI0aMMK+88ooZOHBgwV6lHgDWvDhnQCB/gTAAdO9zCvlU0Tx06FBbqfvBBx/Y0E+vUf1yo127dokCQL3+3XPcwiKqEvz888/NlVdeWSUczL/1PAMBBBBAAAEEEEAAgdwCBIDcIQggkLdAkgBQB9VQtnvvvdcOZbvtttvMaaedlve56sMTNMxPlZKq8unZs2fBwV5Si1IJANWO888/366iyryDSXuP/epKIGoOQDfM9+WXXza77rqrCf+r97aki4AcffTRkSsOa7jv6aefTgBYVx3PeRFAAAEEEEAAgTIRIAAsk47mMhGoToGkAaDOqQ+9t9xyi50TS5VvTzzxRHU2peSPpWG9d999t21nbV0/AWDJ3xY0sAQFogJAvZaOOeYY88UXX9jKP1cJqGkGnn32WRtsJw0AoyoAHYN7T3XDg0uQhyYhgAACCCCAAAIIpFyAADDlHUjzEagLgXwCQLXvr3/9q+nSpYu58cYbzZAhQzJN1tDYSy+91Bx11FFmww03tF/XELvHHnvMXHDBBeazzz7L7KshxcOGDTN77rmnWXvttY0WG9EHcs0fp3kG3aYhddrCCfRzPV+LUoSVaqr8UZs1F99vfvMbc+ihh9r5v3Tet99+21x88cWJFuv4wx/+YM4880y770EHHVRQd8lJHnJq06aNXThk6dKlZu7cudZUFYb+lm8AGNpoUZL58+fbqs1rrrlmtTa7fuvdu7fZYIMNzBprrGGrGp9++mmjlU81LLJfv36R1+oWPfAXVNA8iKqs2nzzze0wSwXG/qb+eeSRR+y5VEU6ZcoU+3C+7S4InyeVjUBUAOjmAWzQoEFm7j/NBaiFhvSaVHVr0gBQkP4cgG5l7tdee40hwGVzl3GhCCCAAAIIIIBA3QkQANadPWdGILUC+QaAt99+u13kQgGRVsHV5ubF22uvvcwLL7xgRo4caebNm2fOOussGx59+umntnpQw+O078yZM83WW29tP0Br3+OPP96Gid9++639ux7XFhUAqgrvjjvusAGewkIXMClM0qIlquo58sgjqwxVVUC18847m7///e824NI5FVSdfPLJdrjeV199ZQ477DDbvlybgj95heFn0s7XtU+bNs3OH/jiiy8aBYqqopSngrbNNtvM3HXXXVWGV+cTADobnUc2V199tdHiHOedd54NPu+//37r6zYN61ZFo1Y3/ctf/mLbo35TOKthzgolFVTKJdcQ4HBFVS20cNJJJ9nFURQs+tupp55qg8h33nnH7L777vahfNud1Jv9ylcgKgB07ykK3gcNGmTfI8L3mKjFPLTar8JuzRWoXy4osNfztfmrALvVfqkALN/7jitHAAEEEEAAAQRqS4AAsLakOQ8C9Ugg3wDQBUEK+rT6pTZ9ONaiF1oJ97jjjquiownxFW5p4QyFgCeeeKIN0PwASE/Qh3F9MFfVmBbOcB/W9V9XAeiHh1rR86KLLqpyLk3Kr2o+VZfdc889mbnqFFDpOt977z0bSPlBnwK5gw8+2IZSqnjLtb355ps2uEyyb9RxFFYqGJs6dar18jc3x+Kmm25qAztVJmlLGgCqsk7HVYioaiZV/LlNbg8//LCtglSAoZVPtU2YMMH2ieZ2DPtNfuqPCy+80PZHPgGgPBXAKNBVKKsg0W2q+NPqyTfccIPt60LaXY9eflwKAggggAACCCCAAAIIIJC3AAFg3mQ8AQEECg0ANRRYz91pp51s8KRhdQrXXHjnZBXwaBhwo0aNTK9evWwlmlbH/dvf/papAMvWC2F1joIxPfeNN96ww4ejtueff9507drVhpJusQoFgKpOjKrcy2dxi2ICwDgnXYuCO4WQsnXhatIA0NmoejJqeLIqJFUROGPGDDsEOkl7fN98AkA9T/3QqVOnKsOA3b3QuHHjzL2Sb7t5xSKAAAIIIIAAAggggAAC5S5AAFjudwDXj0ABAvkGgOEQYH/uKxdahc1QKKUwSMM/P/74Yzvvm4bVqSpN8wZmG3obBoCqKlOlWq4huG6evrACUNVvbtif3z5XkajhsXGr2xYzBNg5KbyUedTm+uK///2vDUs1TDlpACgbnSNbdeI+++xjqyL/+c9/mm233dbuq+GLudpTTADowkwNLVbgqM2FkFpB2YWU+ba7gFucpyCAAAIIIIAAAggggAAC9UqAALBedScXg0DtCOQbAIaLgLjKsCZNmuRssBaWcAGc5g7U0ODtttvOzsm3ePFi8+6775qrrrqqymIcYQCoSj5V9+UaghtVqeYWAYkKAF0QpirGuACwmEVAooZOR4HpmjW/oebgU3CaNADUNXbv3j32pnHzlCVtjztgvhWArsJQz3dhpoaIa0iwPww533bHXiA7IIAAAggggAACCCCAAAL1XIAAsJ53MJeHQE0I5BMAar44zWO3bNkyc8IJJ9gFLJJUAGZr9yabbGJ+97vf2T+77rqr+fHHH6vMX1dIBeDll19uzj333NUWAclWAZhPAKjFKrRohjZ3/Un7JEnFXU1WAIbtTNIe/zn5BoB6rio9tbiKhm2r2lNDwbWAgvpagbC2uArApL7shwACCCCAAAIIIIAAAgiUiwABYLn0NNeJQDUKJA0A3SIVWpBDQ0m1uq+2fOeSy9b066+/3q7I++yzz2ZWFy5kDsA///nPtsosnAOwOgJAtV3HVXWehrH27NkzE2TFdUkSp5qcAzBsX5L2FBsAasVhDdeWlVaNVtXnH//4R6PFWtwWNwdgnCuPI4AAAggggAACCCCAAALlJkAAWG49zvUiUA0CSQLAXXbZxVx33XVmt912MxqyecQRR1QJvlQVOGDAgMhVgFU1p+eqAkwr9Co41KrAmkvwpptuylyBmx9OQ4w1RFhbGAAWswpwdQWAaoNWNO7WrZuZPn26rQR01Wx+d7j9Nt98czvP4eTJk231ZE2tAuxs2rZtu9oqwGrXFVdcYVc7HjZsmG23trhVgFWhqVBWw4YLqQBUm5577jmzzjrrmLffftvePxpm/eijj2aoCml3Ndz2HAIBBBBAAAEEEEAAAQQQSK0AAWBqC84vbwAAIABJREFUu46GI1B3AtkCQAUzqqRT2LfvvvsardyqEEvhXRh4ad9p06bZUOzFF180I0eONFox98wzz7QB0pprrmlU4acg7JRTTrFz/S1fvtxWh+mPC6Y222wzGzRptdqoAFBfU6A4duxYs+6662ZCNX1dw351LQqcjjzyyBoZAux6SderNhx++OFm0aJF5oEHHrDhpxbtUKWkvq7qtzZt2tjAVKHfZ599ZkInzSmoYdRaHEWuG220kbnrrrvsYhluSzoHoG/TqlUrayPHFi1a2JWFtRDH/PnzbZ/onNrUVg1p3mGHHYwW61B75s2bZ0NCVTl++OGHtu1a2VnDtO+8807z5Zdf2hBXod7KlSvtnI26xvbt22fmLfTvZh1TFX8rVqywIWDU6s2uT5O2u+5eLZwZAQQQQAABBBBAAAEEEKh7AQLAuu8DWoBA6gRcAKhVecNNId3XX39tQzUFXhrKmW1TuKWAr3fv3maDDTYwDRs2ND/88IN555137BxwCorc1qdPH6Ohn1tttZVp2rSpDQMVTqlCbtSoUZn9wgpA94AqEhWYadVhhUYKoj766CNz7bXXGoWI55xzjm3vkCFD7FOqaxGQ8NpVqah2dO7c2bZD17xq1Sq7qIlW173tttvMQw89VOVpctJQ36OOOsoGhHqO5sWbO3euDUM1xNjf8gkA9TzZKMDbY489bOCoTe15/PHH7XkVRPpb2G9alOWbb76xZuo3f4VmVWxqFWaFiuozVXEqrMwVALp5E7Wwia5F4W/Ulm+7U/dCo8EIIIAAAggggAACCCCAQDUJEABWEySHQQCB9AooRDzxxBNtNZsq39gQQAABBBBAAAEEEEAAAQQQqE8CBID1qTe5FgQQKEhA1Wg77rijHVarVWjZEEAAAQQQQAABBBBAAAEEEKhPAgSA9ak3uRYEEFhNQItS3HrrrXZY6tChQ1d73M0vqHnsNLQ5anEOWBFAAAEEEEAAAQQQQAABBBBIswABYJp7j7YjgECsgOaT0zx5W2yxhXnppZfsghlakVdz6Wk1Xi288eOPP9qFK9xCF7EHZQcEEEAAAQQQQAABBBBAAAEEUiRAAJiizqKpCCBQmICqALWAyCGHHGK0cEmjRo3swhuq9nMrEGvVWjYEEEAAAQQQQAABBBBAAAEE6qMAAWB97FWuCQEEEEAAAQQSCWRbOVxPzvWYf/Bx48aZXr16mUGDBplJkyYlOm/UTv5x9PiYMWPM1KlTTf/+/Qs+Jk9EAAEEEEAAAQQQQEACBIDcBwgggAACCCBQtgIEgGXb9Vw4AggggAACCCBQVgIEgGXV3VwsAggggAACCPgCSav8cqlRAcg9hQACCCCAAAIIIFDqAgSApd5DtA8BBBBAAAEEakwgaQWg9mvZsqVp0aKFad68uVm2bJm55pprzPDhw40fAC5YsMBMnDjRtrdv375m5syZdihxhw4d7Ne0InnHjh0z1xM+pgWKNJRYmxsCPGXKFHvMpUuXGs1p2qRJEzuHabFDjmsMlQMjgAACCCCAAAIIlJwAAWDJdQkNQgABBBBAAIHaEsgnAGzbtm0m9HOBoEK+o48+2s4BeMkll5hzzjnHzJkzx/To0cNewjPPPGPat29vw0BtCvLc41HBoQLGbAGge8yFjEuWLKkSJtaWGedBAAEEEEAAAQQQSJ8AAWD6+owWI4AAAggggEA1CeQTAOqUrnrPD/YUAB577LG2Qu+1117LhH977723DfyefPLJzEIeCv32339/GwjefPPN9ircMbMtAuIqAP1gsTqGLlcTIYdBAAEEEEAAAQQQSIEAAWAKOokmIoAAAggggEDNCFRXANivXz/z9ddf2+G5bmiuQkEN49WQYX/T8F19XY/7od5ll11mBg4caM4++2y7ezgEmACwZu4BjooAAggggAACCJSDAAFgOfQy14gAAggggAACkQLVFQBqCLCCv6FDh9rzqKovqgLQb0R4bioAuUkRQAABBBBAAAEEakqAALCmZDkuAggggAACCJS8QHUHgLpgV7nXv3//KnMAugVBtJiImztQVYBuMRG1JdciIFQAlvztRAMRQAABBBBAAIGSFSAALNmuoWEIIIAAAgggUNMC/iq87lxuhd/DDz/cfknVfGFQGM4B6CoAJ02aZEO/Ll26ZIYC++cIV+/Vvt27d7fn+fjjj+0qwwwBrule5/gIIIAAAggggED5CRAAll+fc8UIIIAAAggggAACCCCAAAIIIIAAAmUkQABYRp3NpSKAAAIIIIAAAggggAACCCCAAAIIlJ8AAWD59TlXjAACCCCAAAIIIIAAAggggAACCCBQRgIEgGXU2VwqAggggAACCCCAAAIIIIAAAggggED5CRAAll+fc8UIIIAAAggggAACCCCAAAIIIIAAAmUkQABYRp3NpSKAAAIIIIAAAggggAACCCCAAAIIlJ8AAWD59TlXjAACCCCAAAIIIIAAAggggAACCCBQRgIEgGXU2VwqAggggAACCCCAAAIIIIAAAggggED5CRAAll+fc8UIIIAAAggggAACCCCAAAIIIIAAAmUkQABYRp3NpSKAAAIIIIAAAggggAACCCCAAAIIlJ8AAWD59TlXjAACCCCAAAIIIIAAAggggAACCCBQRgIEgGXU2VwqAggggAACCCCAAAIIIIAAAggggED5CRAAll+fc8UIIIAAAggggAACCCCAAAIIIIAAAmUkQABYRp3NpSKAAAIIIIAAAggggAACCCCAAAIIlJ8AAWD59TlXjEAqBZ555hnTvn1707dvXzNz5sxUXgONRgCB0hOYPXu26dChQ5WGLVu2zFxzzTVm+PDhkQ2+7LLLzODBg83o0aPt4+7v4f577723mThxopkzZ47p0aPHasfSubV17Ngxr8dKT5EWlZvAWq3XNbtf3880XWdte+nLf1xm3hx5n1n01ke1RtFm/06mfd/u5q/njDdbDzrQnve1iyclPn+Xy4+NfM76nX5ltj+3p3n7ugdr9XoSN5wdUynQuPmaZterjzcttvyfTPv/98bpZv6Tb9Xa9fj3drMNWmZePz98/q9aawMnQgCBuhUgAKxbf86OQGoFFMh17do154dkXVzS/eIgajsA3G+//czZZ59tOnfubFq1amUaNmxoVqxYYb755hvz5ptvmlGjRpmnnnoqrtk8jgACJS4QFcLFvW8RAJZ4p9K8GhVw4d/C594zs29/wp6rLkKz6gwAO558gFlv283Ny0MnmFbtNiIArNE7qPwO7sK/Hxf/OxNSu9fRnIkzai0EJAAsv3uPK0YgFCAA5J5AAIGCBOI+ILuDJt0vrhG1FQA2b97cjB071hx++OFm0aJF5oEHHjD33Xefef31180BBxxgBgwYYP+7atUqM27cOHPGGWfENZ3HEUCghAWyVeHlqs7zL8cPA6kALOGOpmnVJpAt7FNF3ffz/5kJBavthFkOVGwA6B/WDwD/+91/arrpHL/MBLKFfbrvftHml3lVrhZDRwBYjB7PRaB+CBAA1o9+5CoQqHWBpMFe0v3iLqA2AkCFfw8++KDp1q2bmT59ujnhhBPMd999t1rT+vTpY0aMGGFeeeUVM3DgwMh94q6HxxFAoDQEsgV9/nvO0UcfbQ499FDb4BYtWtjX/g477FBlCPC7775rdtttN7vPjBkz7JBfNwT4yy+/NO3atTN6j1mwYEFmKgOdu1mzZqZp06Zm4403tu8lgwYNMpMmTTJhu9Se7t272+P7xygNRVpRTgJRFYBR169AcIPObe1DX705r0rIoeBji8N2sY99+/EXtvIuW/DmH8cfapw0AAyHK7thl24I8OcvzjbbnVn5+lZb5k6ZZbY57aDMEOBsz9f+aoN7bl0Mgy6n+y7N1xpVARh1PQroOg/rbRo1a7LasPpc92F4LP++1GOfPPyKDeaTBoDZ7mv3mvvXe/8wrbtWTl3hD2P22x/1us/2npDruv3nxL1XpPkeoe0I1JYAAWBtSXMeBOqZQNJgL+l+cTy1EQCOHz/efjCfNWuW6dmzZ8kFe6o0Ov/882040L9//zgyHkcAgQQC2QJAVfj26tXLBnJ77bWX6devn9F7hF574RBgvS5VMaz3D/0Cwb1Op0yZYucAXH/99e10CXpv0b+XLFli5/1z8w+64+rfLVu2tMe5+eabbeu1n9+WqHAwwWWyCwLVKhAGDOFcZn5FnU6suc++fudTG0L4wZ3mHss2F5+ep323OHjnTEDo75skAHTBizu3H4Bs0bMysNe8gdmGAH/z4cIqbfef//3ni83OFSHne2P+bOcKDNtareAcLPUCYTjmQjl3YWGVoH9///ff/8l6H4bzbuo44X3p5sr8Ret1MsPbs80BGPV89xr8n91/bQNvF+irjXrtaP5P91r55NFX7ZDmsFI423vCJ4+8aucTdUOh/eteb7vNV3v912aVcepvOi4AgQgBAkBuCwQQKEggabCXdL+4RtR0AKhhvXfffbdthir/nniicl6jUtoIAEupN2hLfRFIGgC6MFABXFQA6Afz7pinn356lcBPZn6YN3To0Ezgp8WN/ONqGgJtLij8/PPPMwuJaD9VH2ueUp2XDYG6FHAVOq4CLgwC1DY/HNvh/COqDBVWULD1oIPMqxVBXK7FCMIqqiQBYK65Cf0wMVsAqLaHbXNDnV1wsaSiajCfxUfqsq84d2kI+BWwLjwPA2R3vytQ+/GrJVnvQzcPZ7Yr07k22mtru1hO0gBQgVzUfe0Hfgoew4Ddb0NUOOiC+HA/P+T3r1v7KXCs7cVSSuMuoRUI1IwAAWDNuHJUBOq9QNJgL9d+WmhDQ2m33357Owxu+fLl5oMPPjA33nijrbTxt6gA0FXLqDJHxzrqqKPMhhtuaJ+2ePFi8/jjj5sLLrjAfPbZZ7H98Yc//MGceeaZdmGPgw46KHb/qB00vO/SSy+t0g4tGvLYY4+t1g5dT5cuXewcgr/5zW/s8EJV/sjg7bffNhdffHFmkREFBrrGqM1VDumxXXbZxQwbNszsueeeZu2117aLlsyfP9/cdttttvooylPHPemkk8z+++9vmjRpYu2HDBlS0PXzJATSKJB0CHCuADBcBViv79atWxsXAPqrAPvhnQJAbW4V4GOPPdYuMOTmIdVj7hgaIuxvcSsVp7EvaHO6BRSMNatYFfjtGx42O1/WJ7NCsLuqpRULILw6fLLZ/qzDqqyEqsezDZ8NhwauqFhteMlHlYFbkgAwrDb0hZMEgKqSckN8/ee6CqhwWGY41DndPUrra1rAD+e2OGTnzLB4/7yqFPz2H1/mvA/9/cPVhr+vqLLVkOKkAaCOle2+jno9+XN/+sN1l37zb9ssraatalm/ys9vrx+GhtftKob91yBhYE3flRy/vgsQANb3Hub6EKghgWIDwFNOOcVcddVVRh9iNdRNwZPmzNLQuW222cZ+CFaY5bZsAaBW6P3oo4/s/FoKuhSIaY6u0047zWiuvi+++MIGe3EVfQr+NF9XoQGYmz9QQwVfeOEFM3LkSDNv3jxz1lln2fDu008/NZpH7P3337eXpOvZeeedzd///nezxhpr2P210MjJJ59sP/B/9dVX5rDDDsvsr+fkqgBUBeMdd9xh5xibPHmyufrqq03btm3NeeedZwPG+++/3xx//PGreb711ltmnXXWsdZqr4YmRs17WEO3EYdFoM4FogJAN3efG6obDsGNWwU4rAD0A8CwAlAALgBMWgFY52g0oKwFsi1c4KroXr/8PrPTxb2NGwoYYuWzWEg4PDjfIcA1UQGYrfNdWKnQQkMg2RBwAtmGh+ca7urrJa2S1XPCkM7/d5IKwLDX/Pvafr/6achvWAH41etzq6ye7b/2wqH0/jnyGTrvB6a5qoW58xBAILsAASB3BwIIFCTgT0gfd4CwUkUfridMmGAaNGhgq8/8cK5Dhw5m6tSp5pe//GWVobjZAsCtttrKToiv4XBhyKfquiuvvNJWFeqcuYKtN99802y99da2Ui5cyTPu+vS4gkcFjlox+LjjjqvyFLVBQ/W0wIhCQG26HrXpvffeM717964S9E2bNs0cfPDBq7UlWwAoA5ltttlmttJQQajbFAg+/PDDttpQ4eqtt96aOX+nTp2MrltznM2dOzfJZbIPAvVOICoADH/BERcA6rWlAF1Bnv86dXMA6pcSep3pvSqcA1BBvXvfSToHoKsgdguG1LtO4YJKWsAFAgq53PDDcGGQcFVdVx2oxT40j5ibk0wf4nN9qPef16rdRnaBhH/N/r/EFYDhEEV/nrXWe1QuYpDPHID+dYaBRzh3Wkl3Io2rVQF33/jDasMh7eEcgH7w9sVfP6gyB2CuhXiiht42rajMTVoBGIbm/n3tKmLd/IX+uQSq16cLwPXaXbfjpnZ+QIWFUe8Jes57Yx6rUh3oX3eLzTY06227eWYO0HzCwlrtYE6GQIoECABT1Fk0FYFSEiimAvCWW26xlW76UK3gLtw0HFdVcHfeeaet5NOWLQBU5Z+qBd1QuvBYzz//vF2t0w+/ohyLCQB32mknG8Ap0FSYpxVC/U0BnYYBN2rUyC4qoEo/XY+qBaMqDrMFfdm+rio/DaXWHGJRw5dlqIpArUzqVjJ1/XfdddfZ4cZsCJSrgFuIw79+fzVefT0uANQQ4NpcBZjhv+V6t5bOdYdDBNWycGheleGAFcN/FUC4qh1/2F+u1XP9IcBaAXTJvM9Ny7atbSDgB4lbDzrQ4kTNxRe21YUXfjWhO8+K/ywzH9z1tPl1v32yrgLsD/PNttpq6fQULSkVgXBortoVLgSSa6GQpMPN/fPotfXxn14ymx24o72ftW1/bk/792yLgGifbPe1qybUcP4WW/6PPZ7/uvdf83P/OMts9tsdM4t7aN9sK/rmuu5sq4CXSr/SDgTSJkAAmLYeo70IlIhAMQFgXPXKiSeeaIOxl156yc7tpy1bAKjhq6q4e/rppyNlFCaqElALfCh0zLYVMwRY83aNGTPGvPbaa5lJ+sPzKJxTxd2pp55qVBWUy8Bdv4bt+qv9ZgsAFU6oDdmqF/fZZx9zzz33mH/+859m2223zXiqKpAKohJ5QdEMBBBAAAEEEECghAVyzalZws2maQgg4AkQAHI7IIBAQQLFBIBRFTdRjVDFmuYFzBUAauGMvn372uq3qC3pyrnFLALizqFFNHJtflVRrgDQBYqqKkwSACYdjq35B91cY3EhbEE3BU9CAAEEEEAAAQQQqJcCBID1slu5qDITIAAssw7nchGoLoFiAsBCwqeargDUIhqqEtR2wgknxC4a4jsmqQAM3aszAIyrAIzq80L6oLruHY6DAAIIIIAAAgggkC4BAsB09RetRSBKgACQ+wIBBAoSKCYAjJsDMFtg1b59+yrVfqokrK45AHVOLeShasJZs2aZnj17Jl4NN24OwHwDuHwrAOPmAMz3/AXdEDwJAQQQQAABBBBAAAEEEECgZAUIAEu2a2gYAqUtUEwAuMsuu9h58Bo3brzaKsC6aq0QrIUztHKuW1CjkFWAzz33XHPJJZckWgVY59WKuVqpt1u3bmb69Om2EjBq5WC33+abb24uvfRSM3nyZKNQc8CAAZGrAKu6UIttaDVet+BGdVYAqj0aAq3VRMNVgHVdV1xxhV1VeNiwYfa6tFEBWNqvL1qHAAIIIIAAAggggAACCFSnAAFgdWpyLATKSKCYAFBMp5xyig2mli9fbm6++Wa76Efnzp1tSNW1a1fzt7/9zQZwmrfOBVZRFYCtWrUyH330ka0EvO2222wVX4sWLezqwX369DFffPGFOfPMMxMP6VWYNnbsWHP44YebRYsWmQceeMCGelq5t0OHDvbrxx9/vGnTpo0N0U466STz2Wef2fBw2rRpNjx88cUXzciRI41WFta5taLxmmuuaa6//nobGMYFcNkqAH/3u9/ZlZG//PJL069fP6MFUFauXGm0gIlCRrVbHgokteqvHIYPH25X/p0/f34VBwLAMnqxcqkIIIAAAggggAACCCBQ9gIEgGV/CwCAQGECxQaAOqtW+B0xYoRdmXattdYyK1asMF999ZUN3FS551ffZasA1CIgCsN0rKOOOspsuOGG9oIWL15sHn/8cVsRp4Au303HUwWiQkmFag0bNjSrVq2yx33jjTds2PjQQw9VOaxCQAV8vXv3NhtssIF9zg8//GDeeecde50K6txWSAWgnnvTTTfZVY8V7ik8vf32223YqU2VlQpQ99hjDxtI5nIgAMz3jmB/BBBAAAEEEEAAAQQQQCC9AgSA6e07Wo5A2QtoDsC4VYDLHgkABBBAAAEEEEAAAQQQQACBshcgACz7WwAABNIrQACY3r6j5QgggAACCCCAAAIIIIAAArUnQABYe9acCQEEqlmAALCaQTkcAggggAACCCCAAAIIIIBAvRQgAKyX3cpFIVAeAgSA5dHPXCUCCCCAAAIIIIAAAggggEBxAgSAxfnxbAQQqEMBAsA6xOfUCCCAAAIIIIAAAggggAACqREgAExNV9FQBBAIBQgAuScQQAABBBBAAAEEEEAAAQQQiBcgAIw3Yg8EEEAAAQQQQAABBBBAAAEEEEAAAQRSK0AAmNquo+EIIIAAAggggAACCCCAAAIIIIAAAgjECxAAxhuxBwIIIIAAAggggAACCCCAAAIIIIAAAqkVIABMbdfRcAQQQAABBBBAAAEEEEAAAQQQQAABBOIFCADjjdgDAQQQQAABBBBAAAEEEEAAAQQQQACB1AoQAKa262g4AggggAACCCCAAAIIIIAAAggggAAC8QIEgPFG7IEAAggggAACCCCAAAIIIIAAAggggEBqBQgAU9t1NBwBBBBAAAEEEEAAAQQQQAABBBBAAIF4AQLAeCP2QAABBBBAAAEEEEAAAQQQQAABBBBAILUCBICp7ToajgACCCCAAAIIIIAAAggggAACCCCAQLwAAWC8EXsggAACCCCAAAIIIIAAAggggAACCCCQWgECwNR2HQ1HAAEEEEAAAQQQQAABBBBAAAEEEEAgXoAAMN6IPRBAAAEEEEAAAQQQQAABBBBAAAEEEEitAAFgaruOhiOAAAIIIIAAAggggAACCCCAAAIIIBAvQAAYb8QeCCCAAAIIIIAAAggggAACCCCAAAIIpFaAADC1XUfDEUAAAQQQQAABBBBAAAEEEEAAAQQQiBcgAIw3Yg8EEEAAAQQQQAABBBBAAAEEEEAAAQRSK0AAmNquo+EIIIAAAggggAACCCCAAAIIIIAAAgjECxAAxhuxBwIIIIAAAggggAACCCCAAAIIIIAAAqkVIABMbdfRcAQQQAABBBBAAAEEEEAAAQQQQAABBOIFCADjjdgDAQQQQAABBBBAAAEEEEAAAQQQQACB1AoQAKa262g4AggggAACCCCAAAIIIIAAAggggAAC8QIEgPFG7IEAAggggAACCCCAAAIIIIAAAggggEBqBQgAU9t1NBwBBBBAAAEEEEAAAQQQQAABBBBAAIF4AQLAeCP2QAABBBBAAAEEEEAAAQQQQAABBBBAILUCBICp7ToajgACCCCAAAIIIIAAAggggAACCCCAQLwAAWC8EXsggAACCCCAAAIIIIAAAggggAACCCCQWgECwNR2HQ1HAAEEEEAAAQQQQAABBBBAAAEEEEAgXoAAMN6IPRBAAAEEEEAAAQQQQAABBBBAAAEEEEitAAFgaruOhiOAAAIIIIAAAggggAACCCCAAAIIIBAvQAAYb8QeCCCAAAIIIIAAAggggAACCCCAAAIIpFaAADC1XUfDEUAAAQQQQAABBBBAAAEEEEAAAQQQiBcgAIw3Yg8EEEAAAQQQQAABBBBAAAEEEEAAAQRSK0AAmNquo+EIIIAAAggggAACCCCAAAIIIIAAAgjECxAAxhuxBwIIIIAAAggggAACCCCAAAIIIIAAAqkVIABMbdfRcAQQQAABBBBAAAEEEEAAAQQQQAABBOIFCADjjdgDAQQQQAABBBBAAAEEEEAAAQQQQACB1AoQAKa262g4AggggAACCCCAAAIIIIAAAggggAAC8QIEgPFG7IEAAggggAACCCCAAAIIIIAAAggggEBqBQgAU9t1NBwBBBBAAAEEEEAAAQQQQAABBBBAAIF4AQLAeCP2QAABBBBAAAEEEEAAAQQQQAABBBBAILUCBICp7ToajgACCCCAAAIIIIAAAggggAACCCCAQLwAAWC8EXsggAACCCCAAAIIIIAAAggggAACCCCQWgECwNR2HQ1HAAEEEEAAAQQQQAABBBBAAAEEEEAgXoAAMN6IPRBAAAEEEEAAAQQQQAABBBBAAAEEEEitAAFgaruOhiOAAAIIIIAAAggggAACCCCAAAIIIBAvQAAYb8QeCCCAAAIIIIAAAggggAACCCCAAAIIpFaAADC1XUfDEUAAAQQQQAABBBBAAAEEEEAAAQQQiBcgAIw3Yg8EEEAAAQQQQAABBBBAAAEEEEAAAQRSK0AAmNquo+EIIIAAAggggAACCCCAAAIIIIAAAgjECxAAxhuxBwIIIIAAAggggAACCCCAAAIIIIAAAqkVIABMbdfRcAQQQAABBBBAAAEEEEAAAQQQQAABBOIFCADjjdgDAQQQQAABBBBAAAEEEEAAAQQQQACB1AoQAKa262g4AggggAACCCCAAAIIIIAAAggggAAC8QIEgPFG7IEAAggggAACCCCAAAIIIIAAAggggEBqBQgAU9t1NBwBBBBAAAEEEEAAAQQQQAABBBBAAIF4AQLAeCP2QAABBBBAAAEEEEAAAQQQQAABBBBAILUCBICp7ToajgACCCCAAAIIIIAAAggggAACCCCAQLwAAWC8EXsggAACCCCAAAIIIIAAAggggAACCCCQWgECwNR2HQ1HAAEEEEAAAQQQQAABBBBAAAEEEEAgXoAAMN6IPRBAAAEEEEAAAQQQQAABBBBAAAGAd5fSAAAgAElEQVQEEEitAAFgaruOhiOAAAIIIIAAAggggAACCCCAAAIIIBAvQAAYb8QeCCCAAAIIIIAAAggggAACCCCAAAIIpFaAADC1XUfDEUAAAQQQQAABBBBAAAEEEEAAAQQQiBcgAIw3Yg8EEEAAAQQQQAABBBBAAAEEEEAAAQRSK0AAmNquo+EIIIAAAggggAACCCCAAAIIIIAAAgjECxAAxhuxBwIIIIAAAggggAACCCCAAAIIIIAAAqkVIABMbdfRcAQQQAABBBBAAAEEEEAAAQQQQAABBOIFCADjjdgDAQQQQAABBBBAAAEEEEAAAQQQQACB1AoQAKa262g4AggggAACCCCAAAIIIIAAAggggAAC8QIEgPFG7IEAAggggAACCCCAAAIIIIAAAggggEBqBQgAU9t1NBwBBBBAAAEEEEAAAQQQQAABBBBAAIF4AQLAeCP2QAABBBBAAAEEEEAAAQQQQAABBBBAILUCBICp7ToajgACCCCAAAIIIIAAAggggAACCCCAQLwAAWC8EXsggAACCCCAAAIIIIAAAggggAACCCCQWgECwNR2HQ1HAAEEEEAAAQQQQAABBBBAAAEEEEAgXoAAMN6IPRBAAAEEEEAAAQQQQAABBBBAAAEEEEitAAFgaruOhiOAAAIIIIAAAggggAACCCCAAAIIIBAvQAAYb8QeCCCAAAIIIIAAAggggAACCCCAAAIIpFaAADC1XUfDEUAAAQQQQAABBBBAAAEEEEAAAQQQiBcgAIw3Yg8EEEAAAQQQQAABBBBAAAEEEEAAAQRSK0AAmNquo+EIIIAAAggggAACCCCAAAIIIIAAAgjECxAAxhuxBwIIIIAAAggggAACCCCAAAIIIIAAAqkVIABMbdfRcAQQQAABBBBAAAEEEEAAAQQQQAABBOIFCADjjdgDAQQQQAABBBBAAAEEEEAAAQQQQACB1AoQAKa262g4AggggAACCCCAAAIIIIAAAggggAAC8QIEgPFG7IEAAggggAACCCCAAAIIIIAAAggggEBqBQgAU9t1NBwBBBBAAAEEEEAAAQQQQAABBBBAAIF4AQLAeCP2QAABBBBAAAEEEEAAAQQQQAABBBBAILUCBICp7ToajgACCCCAAAIIIIAAAggggAACCCCAQLwAAWC8EXsggAACCCCAAAIIIIAAAggggAACCCCQWoEGXbt2XbVy5UqzatUqexENGjSwf9fX9Hf3x//aGmusYVasWGUf06Z/+/tWPr7CHsd/vr7WsGFDu7/bdB73R4/5x9E+rm3uXK6d+q/7uzue9nXXoP319f/+97+Zc4XtfO65Z1PbcTQcAQQQqGuBH3/80Vx++eXmySeftE35n//5H3PzzTebLbbYoqCmLVq0yJx99tnmgw8+sM//5S9/aY/Xrl272OOpLW+//bb5y1/+Yt555x3z6aef2uc0b97cdOzY0ey7775mzz33NK1atYo9VrjDN998Y6/xmWeeMe+//75ZtmxZ5rhHHHGE2WWXXUyzZs3M9OnTzciRI3NafPLJJ+b00083X3zxhd1v2LBh5tBDD41tk67vjTfeME8//bT529/+ZhYuXGifs95665n27dub7t2753V9+v6pNsyaNcu88sorRu1yx9RxN9poI9uPOu5uu+1m+yJq868510Ucd9xx9rqzbWnpv9iOqtjh+++/N8OHDzfPPfec3X2vvfYyl112mfnFL36R9enfffedGTp0qHn11VftPptvvrm58cYbzcYbb5zTzH/9HXnkkeass84yjRo1inzOP//5T/PSSy+ZGTNmmDlz5pivv/7a7qe+/n//7/+Z3/72t2annXYya6+9ds7LDF/37h7+7LPPzIQJE+zxdT06brdu3cwhhxxifvWrX9mf7/R6vueee+zxt956azN69Oisr8kffvjB3Hrrrea+++7LtEevtREjRkTej/oZUK9PvQe89tpr9j1g+fLl1kOenTt3NnvvvbfZbrvtshq5E/ntdPeuXjPz588306ZNs68b93rRsfUaOeigg0zbtm2r/Iyb5H7597//bV5//XV7zL///e+Zduu5ev/S61DXrbZvueWWBR3/hRdeMDNnzrTvjVH9ruOvueaaSZpr93Ftfvzxx22b/fejbbfd1t5L+R6zOvsv8YVU7Bjez/vvv7+5+OKL7Xu6v0XdE3o86vtDkyZNTIcOHUyPHj3sn2zvn/m0k30RQAABBCoFbr3inAyFy3zsfxtUZFIRSC5Hcg+5vEn/to81UO5lKvKr5TbDcl93OZT7Wnhol5uFx/WPr/zJ/XE5mB7/KbayT9XPFzqHzqf/an/3d5dvuZzsyIHDir4NqgSArrFRgZxr2M9BYcMMjkMNMd1xXPDmQju/o1ywqH11Yf4+7ur0mH6Ac4+55/jY2c6hfRyo/u7w9Pfnn59VNCAHQAABBMpVoLoDQL23jxkzxoYIbrv00kvNgQcemJVY3x9efvllc9111xkFELk2fSjr37+/Ofroo1f7cBf1PAV9U6dOtSGE/p5t04fySy65xMybN6/aA0CdV+GjXNwH92zt0PWdeuqpplevXkZ/z7YpGFHw8uKLLya6dXO5FRsApq3/EoFV7HTXXXfZ+0ZbkmBcgZwC0sWLF2dOoT7aY489sp4yDJOvvvpqGzaE23/+8x9z7733mnHjxuW8j/U8BU56jfz+97/Peg9FBYCbbrqpDbNdsO23wQ9UkgaAOsftt99uJk2alDlUrvDvo48+MldddZX9JUDctskmm9iAdocddsj8Ijt8Thj2DBw40Nx///32dZjrvUCB5znnnGNat24d1wwbok2ePNlMnDgxtl/cwfI5fj79rl8kKDzWL0r8X9KHF5HP+5GOedppp5kDDjggNnCt7v6Lxfd2KDQA1D2h97/rr78+Z//p/XPQoEFGAX22cD6f9rIvAgggUO4CN182OFMIJguXLen7V6M1fs6o9Jj7nhYWkzlDFwCusYZCucoQLqrgTPu7r/sFbOH7up+LuXzKBYB+BrZypQrlbOurdKdf5OYyL2VZLs/qc0ZloUExW4Pdd9+94thVK/7cif2KPJ3ETyIbN26a9bzu4tz+Lu10WNmq/AQY7uPa5nDd4/7JdTzX1rBS0VUjqhLQ7aevaT8CwGJuHZ6LAALlLlDdAaA8FUoNHjw4Q9unTx9z5plnRn5Q14dRhYUKW1Tpk3RTRdZFF11k1l133axPUfWRPtjpA16SzVUaqppOW7bQJ58KwHzb4NqpikKFEGuttdZqTVdl1Pnnn28rtPLd1Bf6QO//sFNMAJjG/ktq9t5779kwVn2oLVs4544X5ajnn3jiiVlPqYpUVQ1qy1YxqLBX4fTs2bOTNt3upyDovPPOi6zOC1/3CgtVufh///d/q51D98qoUaNshZy2JAGg7ovx48fbP27L9ZpVeHTuuedGnj/bRSuUufDCC+0vF8LKgLCd+oWBXksKUJNsCkNV8akKx2ybqjF1/rfeeivJIavso4pm/cJjgw02yHl8VUq696MkJ1Ff9evXz5xwwgmRQZUCS70nPvroo0kOl9mnd+/e9rUQ9X6knWqi//JpYCEBYL73hNqj905Vk0bdb/m0l30RQACBchcYe+WQTGYUFo+5GkA/fHPvu35BmTO0udQabmRr5WjScFP45o9qdRmXzu3/0swFhO75fsWfXwnofx9w7XfBoz8q1w8tXQB45MBLiu7+BrvuumtmCLCD0lHViBDONayyIq+yusBPSN2/1Vj3AcGVMepr+oDmqvxcOaMP1bhx4yqpqyt/dNWBrl3uuVG4bh/917Vf++vcruNcRxEAFn3/cAAEEChjgZoIAMNKqH322cdW64TD0/Serg/k/odyfajXh1cNOVx//fXt9wAFMKoKUkjoVwfpg7+CsKgPpTr23XffbSuQ3KZqlgEDBtghsRpGrO9dCxYssBU8Cm/CALLYADDq+tQGffBURZW7viVLlthhwXfeeWeVCsGoD5sKgzTE2gU18tKHcwWGGq6p78Ha1K/aV0MvVX3ork1WCnA0hDJqSxLuuOeltf+SvtxVySfrd9991z4l1/Bc/YLymmuuMQ8//HCVw+caOiy/G264wValadM9rzDQr/yMCplU/abKJVXTtWzZ0t7H2u/ZZ5+1gZtfZZrtNRK+7l2jdewhQ4bYY+u1p9eHAiiFiTqXtrh7JN/wT/e/wnwXdCmIV8iiqjP3GtHPgFGvVVXuKpxUu8PNb6eGgspbf7TvySefbCszdS71nYbk33HHHVXeXzSkWmGZ3gfCTX4KhP/85z9nHtLxFLD/+te/zgwV1/nUN0899ZSZMmVKlb5RHyocjgqT9J6n++mxxx7LHF/t1v4V0/5kQl0dW/ec3utcVaN+dtew8rCSNOqY4Xui2qL+UF+MHTu2SkW2qkr1J6yUqKn+S/o6de93/lD6JEOA/Xti++23t7b6r94j1W8KNfWerGHdbstnSot82s++CCCAQLkJ3H71eZlhs/4IUTmsXP7zEN5w+reo0TE2F6oYAlyZSVVOgec293f9HOGPdPWr9Pyp6PwQT/v4xXRhGNiwoabEqyzCW7FCU+JVTp+nykBVI6o5q1ZVtssvnuvZ/+Kiu7tBxQ9qNgDU5ir39PdwuK67OPd1BYA+uP93FwDqv67R+q++KbqQzyWnPrCrAPS/5ir6XNWeD+7arGPm+o2aO4Z/XO1PAFj0/cMBEECgjAVqIgDUB3VV/Lk5/LLNE6ZKNoUNrsJKVTEKCjXXWNQWNaRQz1cwE37/UGhzxhlnZKrkFBToA7v+G276/qK53jRU2a+qKzYAVCWk2ufCN12fzqFKr6gtrKJRFdJNN92UCTd0HIUaf/zjH+3T9f1WFUgHH3xw1u+f+j790EMP2aGVblOFkMKHqC0u3PGfk9b+S/py133hD2ffZpttbNi0zjrrrHaIf/3rX/aed3Nfuh1yzQP41Vdf2UrZuXPn2t3DuSQV6PzhD38wDz74YOZ8CsUUemeb40/Dd/Ua8qvSooLkqABQ97uGLGsOvFxbrnskKhTOVYmo87z55pt2eKWeq/BFwVfFL7YjmxB1P6tS9qijjlptf7+d7sFOnTrZyr5soV44ZPmYY46xw7rD0EvzMCocdq/tXL+McOfWPHtqqxtirRBe95MLVt1+uu8UCqvv3RZX8RxWBe+4447W0T92WKGqYypwVsgatWlevGuvvdbOx+jeb9SmcEh7TfVf0tep9iukAtB/P9R7YtSHyqj7Odv9lk972RcBBBAodwF/DkBZVPk5viJAi8qotJ9frecCOVuZZ0cN63k/VwD6RWpRoaDrA+VQUVV8fmblB3juWI0bV6594bff/dutpeFXGrrz9TplRNHd36BiWEamAtAPAP2huK5k0Z0trAAMkf0A0FUSRgWA/hhrd47wa64dUSWbIbz7t18u6aP6oSYBYNH3DgdAAIEyF6iJAFAfHBVsaAiltqgAUKGfhjWqakmbKisUPmgxjFybnqdKD/ehVNU2+hDtf4gNgzJV+eiDqxYQyLZFfeguJgAs9PrC0NAPhcLAKKpiLOr6wudlq47Rc5MGgIVeXyn0Xz4veX84u8IpzQkYNSzUHy6soFBVUa5KM9s8gH5wEnWvhSG2qvKuuOKK1QKj8Ho0j6bCqY8//tg+FAbJ+lpUAJirIs0/R7Z7pJDwT8dVQK3ryvZeEV6fbBWCakEdbdkqjMMAUA56r8gWwOtYGiKrYbeu6iuqX8LKzSjfqHssfF6295dwIaVclYjuPOH7l37eVnjt3vMKOaaOrecpJPzf//1fe6rf/OY39pcYftV1TfVfPq/TQgNAzceo/s61aI5eT/plkns9K+zVL16aNs0+jVI+bWdfBBBAoBwFxlx+tr3scCitvqYhwGFVoAvz3C/eXIGa3V+L2VYMAW7aVKNbK4f0ukzMBXcukIuyVpCYbQtHrVYNBSsX4PXnB/SHGfvX5vIwPf+Ik4YX3eUNKn4bZwNAvwrQr5hzAH55ox5PMgTYr97Tcdz4abXaB3CdIkDXFj+hdSGie577r0Nyz3Od6aoF3TW58sswXKQCsOj7hwMggEAZC9RGABj1QTecXy1p+KCu8oMT/Tucm63QoCz8kFxMAPjhhx/ayiEN0dOWrZIovPUUbigY/fbbb+3Kx6qEcnOv6QPoI488YoNVrdip+d1yLTDhjp30w7H2TxoAprn/8nm5h9Ws2ap/tECHhotqU/j9+eefZ4b2Rs0DqJ91NKRdwyy1hcFK+Hg4D1/cNYTVXmF1YVQAqHCzS5cucYeOvEcUoGgYqoYgux/O46oV3Yl8uySLreh5t912mw3p2rRpYxcC0RD4cIXmMABMulp3WN2nsFFzJLpNC3PIV+9DWlFY1Xbq8ySLQyRZZTzu/Nk6SEHVBRdcYB303qFg1P1CxZ9rUs9X4LrffvvF9rV28NscFYLXVP8latxPOyV9jwvvibh5PXV49beqRjVNg7YkK4Ln03b2RQABBMpRwFUA+pV3Nuexf34O1sLKO38quirT0VUMAa7MmyoDOVcd6A/hDUe7uozMnx8wqtLPryRUX7l/r1zp5i5X5aGtP9T/2K1Ro8rqwAYVqxprOHDlQiF6sIE59IQLiu7yTADoljd2oZ3+rZJGPwV1j/kBYFQLHIgrW3SQflWhP47aBXNuCLAL8twQYjfuOgT0j+GSWX0tnGdQx/WPpTarTQSARd8/HAABBMpYoDYCwKhhkP6HxrBaJa47wuGW4dxscQFhtuPr+5M/5LOYAFBzdynIq/whoGo1Ttz1VffjST8c67xJA8A0918+vuHcflHVP76vC0g0nHvkyMpV3qICAw01V2WVFt7QFgaL4eNRQzpzXUdYtXTYYYfZqjl/jkh/zjTNL3fjjTeazTbbLJYnvEdUXfvEE0/Y106+4Z9OFoZTulZVMLZr166oxRb8diat0lN7wrkfq7PiK0kAqFDYLZ6SNBDN1WlJKw+zHUP3sirgvvzyy8h7tab6L/ZG9HZI+h7n3xMbbrihnWIh25QT7vDhe0C2KS3yaS/7IoAAAuUucOOIMyyBP+rT5UyaAzAM4vyiMZcnVd3HmKXLfqw4olsMpGp1oRuJ6s7ph4Sau8+t5OsK2CqPXbmmhv8cP7tq0ECRX2VgufKnuf40/59tQ8X/6Wv6t9qrENBVCh4xoBoWAXEVgH6qGQ7/9Usb3QokjRs3+QlXSaYurXLSQh3HBYcCWV7RCZVIa9jHXXr5M8BPqWflQTJb2DmV47LVGe58q1cRuuCwclLFyjHVUZM26hg6/wsvvFDurx+uHwEEEChYoCYCwDCgCz8whR+o8gkfdKFhm3feeWdbBaihvtr8IWmar00f+uKGFjtA/8NsMQGg/0Ez3+sruDO9J8pI1WsaRqpFQLR4igtnih0CnPb+y9fXD2222morO1TdX73VrxLUkHQFaarQdCsIRwXg/kI5UfdoWHmYawGSqOsJq5bC12D4Gson1PDvbc0XuOeee5qJEydm7i/9kB01V1w297Dy1u2nRW00RFMBqlyzrUCb7bh+O7MNE456bnUGPm4REM3/p4pF/XHzjEa9v4T9km2ewHzu4TBMzveY4ZQOYZhcU/2XzzUWEgAWes/n87x8roF9EUAAgXISuP6iU80aFdVxDX4arqvUZ2Xlqhk2OKvcKrMjbQ0UoNn59ior6VymVFlhV/lnRUVFXiYUdEeo2NEuDVKxSEdlhV5lGJUJACue31Blg/Yk+v+fFxD5eWGRyvzKX5BEuzdu3KjicCsy+VlliytbqMxMOVpmcZCfQkEd5+jTKqc9KWZrsPvuu69y1XF+GWU4fNffR6GaW3jDfV2NcJV87jEdQz/AZGArqgr9ob1hw92Kwf6xtL+rDPTHRfvViOFx/KpFf8y2S4ndfzU/DxsCCCCAQGECNREAfvLJJ3b4a7bJ7sNworCW//ys8AOZ/8E/3woaVQ9qhVBthQaAxYQr+Vjoe6g+nM+bN88oYFDV1+zZs+1//cVMwmMWGwCmvf/yMda+/v0cVc2pBRgU9mlz4Yj8/UVBwnkAH3jgAbtIg7YwwA7PqX9HDSPOdR1h1VcYQhZzj0YtrhG2Jcm8df5zwkUsoq5NIb6GFSsUbN26dc6fRfV8v51anVf94c/Hk8sv3wBfnppzUa/Ff/zjH/Z1qBBYf7JtUe8vYdiW67Wa9D7OtkBN0ucnef+oif7Lp30EgPlosS8CCCBQ9wKjh1VWAGpzmZDLodZopOq7yj/+FrWgrBu1WplnKairLFrTfyuf/3NYWBnKaVVe/akM9Wzk50JGGwxWDttVdZ+2hj+1RRmhy9ncOV2+5U9R5yoHK7PMymP8PG1eZVt6nzqi6A6wAaAPGBWs+YCuMeF8JSG0CwbDADBXi10Fn3+x/vBh/xzhOGwf1XbHTx3vVxK6c7vroQKw6PuHAyCAQBkL1EQAGM4PF36IDT/kFssffpD2P7y7iqx111030Wn84W6lGgBqddiZM2eaCRMm2MAh363YADDt/Zev1/fff29X1tVK0drCME5z+Wn+PG1unrmwisx/Tviaiwr3/CDaP24+bc8VhNdEAKgKPbeit9rZu3fvxHPj6ee8V155xYaiCrDjNg3fVFWkFsJp1apV5O7+9R933HH2lxJJtyS/RFCbFbyPGzfO6JfRrsI26TlqKwAMfyGTtH3Z9ouqgKuJ/sunnQSA+WixLwIIIFD3AmMvPzcTjKnYS3/0fdTmQRXz+bmQzRWFuRaHi3K4vEj7abSuHwj6w4v93MsFdu6/y5f91x7ef64rCmzcpKENFCuDRDect7K4zWVlUW3yhw67Y7trOOKki4vuALsKsH8UPwD0k1K3T1Won5dK9sdCu8kQoyoAc7U4KqxzF+2Hg2Eg6Vcn+sd3+/lVh34VoPuBvGhFDoAAAgiUoUBNBID+/Hci7devn9EiH24r5QDJ/7BcigGgqnk0gX/c9z4Nh9ZCABW/IDRaPfbOO+/MrJxcnwPAJP1XyMvcn/PQn9PPDwfDobz+0GH/Of7wXoVmCps0LNPf0hYAahGOAQMG2BW6FeRpy3cosJ6jH/614uyjjz5q71eF3bk2vUY116IWAgm3mgwA1U7dE/68h1HtlIGGSes1qHtg7ty55qqrrrK71qcA0F17dfZfPq9TAsB8tNgXAQQQqHsBBYDaokax/rjsP5m59/x8Svv760m4TMv9d8WKnyOxqIp/P1SsUoj2U7Ve1Yo9zQtYWQFY+XUtMFI51Nidzw8V/XxKf9cvgsOvueutlgCwYviIHQLsp5x+EOdDue6OCtz81VL8RTvCCsCwUtC/hVxy63eI66xwTsDwOD+XR/58RB/Oofn/ff755+v+DqYFCCCAQEoFqjsADCufxBIOfwznpKruVRWTVO9k6y6/erHUAkBVV6lCSgGrv2loZNeuXW3gp6GeCqL8FVGTfjjWMZMsApL2/ivkpZrtvvADx2222caMGjXK+mvzn+MPwfXnmQyf49oWVm0VOwQ4rIStzgpAVfqpfQozFVwOGTIkMwQ936HA4c+Tn376qZ3rWT/rffDBB5FVdltuuaV111yb/lZdAWA4fFo/qyqgvPLKK6u0Z7311rOrOXfq1Mm2ZeONN7bzkvq/wI5bBKQmhgAXO59kIa8XPUefB4rpv3zOm/Q9Lsn7W9R5C31ePtfAvggggEA5Cdx0yeAqw3z9bGqlWV4RoC3LTEOnqelcxZ2+t0QFaxrKqwpAN/Q2DApdcZu/LoarAGzWpKk3TNcN2a0MAP+7fGlFO1QhuMo0a9bMNG3a1IaT+rzj2hQGg3qeH0CGYeTvTx5WdFc3UADoThQV7EUloGEoGCao7t9RFYBRx3NX4RYYCRNWt0Kx28+f489O2lhR9hk3BNjHdG1gCHDR9w8HQACBMhao7gAwXH00agGEpUuX2g/PLsiKWlihmC7xFwFxq7Jq2FqSzZ/PrdAAUOfJdw6xJG176qmnzEUXXZTZVYGfhqbGrWIZztlXbAVg2vsviXW4z5IlS+wqum+88YZ9SIvO9OjRo8oKtuFCHeFqsgrCVQl2ww03mPvvv98e5/jjjzeDBg1abZ6bYkObcNhyuPBDdQWAYbCoH8w1JFZ/3KZrPOWUU+wPysVs+mH7/fffN4888ohdddivDowKSP3XYLhwRa52hPd3OEdj+B6nkO+8884z++23X+y8hP57U20tAqJ7V6sqq7JSW3X/wiVpn+bbf0mPq/0IAPPRYl8EEECg7gVuu0IVgJVz/GlOvsqFaCvn51tpVtiAza1ZodBNwZ2yIhfk6Xku9/p5Dr7KYcBunj93lT8XyblwT+fTuX5a/LZh44jArnLh2//8+L2dF1ALfqy55pqmSZMmmQDQtcHPzfyp9qKDSmOqJQDs0qVLlQrASsifJx10YZxrhL9CsP+YHx66gC4qAIyqKHTAbvix/q0f9irHY1fkuBU/FPqbS0pd1aE62T8ui4DU/QuTFiCAQP0XqM4AUO/hCja0AqjbjjnmGDv3Vvjh3583LdswyEL1VYWkUMV933HzsiU5nj/Us5gA0P+gH7VwRK62aG4/rdzbpk0bOzT04IMPtr919EPTfMzCRQCKDQDV9jT3X5L7INxH97aGe6pvtLmw75ZbbjGTJ0+2X3OhoHtu1DyAv/vd72wYo9WZdV+ocq1iGpfVmhRWWWarFMx2LWFIFQZg1RUARs0Hp1Vhhw4dmgmcdK+qcnXXXXcthD7yOS+//LINZN2cg1H3tB8A5uP31Vdf2bkLNVzX72v3HhZOcaDpDU488cTYBUZ0D2mFaHe/RL2/JNknG6LuN733qvJUw4633XZbc+CBB9oPTfJ/+OGH7VM33XRTc9NNN61WMVltnZPgQEn6L8FhMrsQAOajxb4IIIBA3QvcfmXlEGBtLoyzBWEV8d/SZUttLqTvuwrdFAAqp3KLzYajXl0B2vLllcGe++OO7+/vL9ihx+1jKytH0vqjUQ2zTEwAACAASURBVBVEKgBc9t8f7aiatddeK7OArp7nCtj8a9DnDtcWF1S6rE3fi11QeOTAS4rugAYVv1GusgiIjuhPUhgOx3Uo2scFcS5w8ycx9FNVP9kMq/n8K4gK8Vx7/P384FHn1g8ufif5bc41sbJ+iGBDAAEEEChMoDoDQC1IoQ/ObvXfXCFVGNJlCwqjrkoBgypuVAH0y1/+0q6iqmBFPyRo0+MKWTRkUJuG5V166aV2iGKuTaGLwkK3unwxAWC4EErSkCCs3HLVOvoeKVsdV1tU8JLt2lT5oxDWhSW5npt0qFua+6+wV4qx94X6QJsCpREjRphrr73WvPrqq0aLUihUCasxw3kAFeYqHNPPNaqeUwC4/vrrr9Yk/SylkHXs2LH2sVxhYdT1+KsM63GFZb///e8zu9ZkAKiTyOr/s3ceAJYVZdquicwwAzMMYQgqcQCRJEl0QV2QKFHxVxFUsqssgoqBRVFAlEVEWVQUWOAnCz+yZGRBECUIIqAESZIERskMGWb++9Tp73Z1TZ10Q/ft7re06Z57Kr5Vdc6t97zf92EKbN/fILIhSOOxzpkzx6FsveOOO3xADYhKTIrLUkyQlhGAdQjzuO8xsRtHQf75z3/u1l133bIuu1hFSoFU2dBEnDz4/ERdWJaKiMtwHabWQ1Hd9913nzvwwAO9OTP3RKIw0x/WZDfnr2y84XURgHXQUl4hIASEwNAjcNyhX4Rf8yLAsY2ouxBufNd9o2Fu+1rj+/3kyZPclKlTPPnH9bleJTjXTZwwMSPtfIDfBl3Ypwqc5xWERuI1NIRv8ZMFFzFezP7N6Pu5qEbdb85rvsSjjSxfJk6bMnVy4/ww2ffHov7yOeVDcYOJ5vjew4+J2waSilm5zxyQ+QJuJ41pvFX1BKA1EP62joVmuyEIMQEYKgfzOlVEyMX21iHRZ9dCFtb+NlIxJP7sb3OiGKoSjcTEXEtJCAgBISAEWkOgUwQgpB/mqLfeemuzI0VRQOPDMIdLVCoNRXvhQHiOnHrqqQ7llaWYXEuRJwQnwGSzKHHwPvjgg5ukRTsEIGTbIYcc4n7zm9/4JqkLE1CUOUWJZxrEiZF1RtzEZnxVzaY5oENUXXPNNc1mO0EADuf5a22nOBcSLBBKmJ2edNJJDlPf2EzU2rjnnns8+UoezOFnzZrlrrzySn85NhmO+4VKcL/99mv608O3HCpQSO+ihPoPAvzBBx/02VKKr24TgHxPZL2fffbZza6mTIFjM2nIJdbr1KlTC8cYq1pTJr4xUbf55pv7/V30IoB6DzrooKapd4qkhZRl3i3FPk5THU+po8mXIgDjFxh55GncTkjyxYRxrAhlTRx11FGl7gN4yYKq8Pzzz282FxKS3Zy/OvtUBGAdtJRXCAgBITD0CBz77X19J0yQ1k+gNYi3Brk3tUH+obxDORdH1KVcStU3YXymFLR6LbIwv3mewSmF8SqyfI2fhru/MZ6EzEyMM/VeIwBII/rvzCUX9ybA/G0+fc3iFXPgMFlZ+muBeENFonFwn/zCd9qegKYPQKspRcLFQNkAQ1PbELCiXsXSyXjgYVtm4mtqQpuQkKS0z2I76ZAApB4zKbYFAsgiANteP6pACAiBUYxAuwQg5a+66iqvVDLlH3BWObTGhBuH0kMPPdSr21KJez/Rb1HzoQAiUQYVFeRKmGISBAf9lIOoCV+I2fMHFReE3dNPP92sph0CkEpiJREEDuOj3lTC7xskqvnqCoMbpIKrQGYQfTUej9XNWI4++uhm9F/7vCoBWGYqOFznr9XtHs8BRJIRtXm+/GKCJGy7jDhKkWiQWKhfp0+fnhxGiojfZ5993G677TbgTXW3CUA6F+/BlClwTNZTbs899/Q/eT4DweWMM87wfjYtpVRyMQFI3l133dWBByb1cYIs5yUE/gUtQcZD1IZ7LFbolRGLHDowv+U+Fb9ATxGAKbJwq6228irOPGIUZTD3jkceecR3HV+TYDJt2jT/79SLE+7R3I8IVpJK9BVXBtxDrN/rrbeeJ6FnzJjRrDdUqnZy/ursUxGAddBSXiEgBITA0CNw1Df28M+mjCBDGZeZ1cL5TFloasPX3vjm9wDyGRfEMzUlbIPIm9CnDhw7dpwn7Yxvov7XG2bFXmH4xpt9vgb9w9H7DHzz9UwxmF1/w/cDxR8/0xdZuM9HYRYUJBSrGTlp3FhoSWvEZmj6a8/jbT/Tb/7c6kyMwQdgWDgGJTYBNoIwZFND8q2sIyHBGOeNTXmNADRfgDbw8Dd/x8xu2Gez97a6+hfLXCcT4LLZ0nUhIASEQD4C8cGJCKb77rtvLklFTZAeDzzwgEPdhCmokXHWCsQRB2nUTkWJhzgkyC9/+ctmNt6moRyE2OJgCgnAc4X2UBPhG88Oo1xDrYNZZYoEu/jiix3KP8tP3RAh2223XdMUEbUNQQVOPvnkAUEF6FC7BGAqIAJE5F577eU23XTTJolD5E9I1BNOOKFJQKbGFhNu5IF4wvwZ00pzpzF79mxP+uGPMSQ0DeQiAjD0XUh+iISPfvSjXjVF30MF43Cdv3buB3EgFqsrj8xjDYRBPyx/KjhOql9PPfWUX+OhspYIs6heUcsaEZhaQ9QXEzbWxmAQgLQV78HUi4GYKKTcRhtt5HbZZRdvJm0RrekzUWXj+0BMdtkYUwQg19Zee2239957u3e/+93enw/3M14m49/RTOzJh/88SLdYMZjXXwKdYAJOnXynhfz905/+5H3+hfWG85xnPpyK+M28f/GLX/RzimKaNlL3rzw1NapdXnKYiwP6wZ7eeeedHSbUdg8BZ/pLv8O8efV2a/7q7FMRgHXQUl4hIASEwNAj8P2vfnaA4o7vsLyc42fylElNtZ1xREYA5vU846fGNk17TeRGfiMCzUdfaPE6F/XfvHENlxYvebcWXKMPCzVISAjAMWONpIQ4zCg346nseU+9Ma/G2YU+WwTjUD24zae/0vYEjFl//fWbUYBjM1uTIFpHw9YMDPssPEBZJ1O9C9nN+LodtKwuY3L5d4rkMxCNOIzJylCVGI7NJlVRgNteP6pACAiBUYxAfHBqF4qqkWmtHQ66P/3pTweYClbpA+QXgT4++clPFiqFYgVLUd3USaACe660SwDSFuNDQYN5XtVEP/bYY4/5VFspUqCsTuraaaedPJlKP0h54+Ja7NsvrB9CBDIKfyzDef7KMCu6/re//c2b9IZq1yI8qSv2v8ZndaLSQnpB3Nx55521uo7/SKJGm1orLDxYBCDt4EMPItBSyhQYAg6yLX6ZUDZgVLLUz+84hQQgc8TPbbfdVlalvw6piClyytya76IXXXSRV8IVucSJG4J45OUG7gsgzUhFAYogf+nDjTfeWKnPZOIlB3uUvZp6KYKJM8pAlNR1EuQfvitRO6bq7cb81emfCMA6aCmvEBACQmDoEfjhwXv7TpiJLN9XeeEG+fbGW68341SEfBXPn/A7qI3Cnkuo+VJWPqF4jL+Nb/J1NwKALDBhknvmmefcCy+84M8UPPMg/1ARujFZZOLsJ4saTOI35J6ZGTMO6jX3esbBUV9oxUq5jisAY1LPBmmEWQxKaM4bqgCLCMCqQUAAJyb0ws9s0mgLJUE4IWG5fvkm0VgyeagRi7/97W+HfgWrB0JACAiBYYpApwhAlCSY16EWs2AcVSHhEI2yDzNi1GtlCSUMZAGH9DzzV6uD5wcHaBSJduhO1c/D/oADDvAkAb7dSJ0gAKmH5xvjI4psSpEX9oex4XAfIjL1HObt5PHHH+/OO++8UvIBwgGSlN+QR4zLTFbzFGusB3x+WcTQsG+otzBjNLNCuzbc5q9sfRVdj307ktcCtZhSLS4f+gG0a1UDO1h+FH4nnnii98XGeipK7EXmHVVX7J/Gyg0WAUh7qeBAqajABO2BpK5C0vFlepNNNvF7NhVEhXbjgDaogVEPFu0d8ML8mBcLRfcxvjujskXdWbanmQ8Uh5ByvOyGSMPlAKnMD+Qrr7ziiEzO3JfNO/scPFZbbbXC+yJzDw74Uq1CuFLvl7/8Za/GLEqdnr86+1QEYB20lFcICAEhMPQIYAJsCaUcz1/IPUi1N+e+EQTpIEJv5quPqCETJ2YvoWM1XvadOfPjZ4Sf/bZ2TIw2IK5EQwH41hvzvAKQZwl94PvchAnjPek3bryZEvcHEwkFahb1N6zbLF+NrzLuyvqxw+5fb3sCGj4AMxNgG7CPgkJYlUCm6AfKT59jRGs1i5iSMZqg65lLfnsQ0+mtxmEtL/lyfcCbXbIn85iSxuT6aC9++uhfXy2Ni2++4fWXjXxZH5qKRSIzN2yyyd/oWaMOnyMbR+P/v//99W0DqAqEgBAQAqMVgVYJQEwYUZXh1w6TtFVWWSVXiVcVW/rC4Z+DNVFBUT6ROOzTHpE2OfRDROX5B8tri7pvueUWr8aibg7t1IFJK6qWrbfe2qt9UMDhI4zUKQLQ+gR5d/PNN7tLL73URzx9/PHH/aWll17a44fZM1im/JOF4+J5jUk0pssob8AJEo4vTwQHoQ7GxNiMRIyDdmAGDRGRIoggGq6++mpPlNx1111N4gFy8sc//rFbdtllkzAPl/mruh7z8kHImJqSPBCru+++e261cQCXMsVgUf9QhTE3v//9770JvpFPrCFMWjfbbLNKa2gwCUDWK/sOAs5SXkAT1jFEEgo1zJ5RXBpJBUnPmiZQCPcBcCx6AZCKaA15zd7BPJ4XyODHHoA0I0gQP2VBVsL5gZiF3MeEH6LT+sr9CjV0PB9gEfrMK/OzaW0x79dff71vJ5x32llzzTU9uVj3vph3Pyq6j5TtnU7OX1lb4XURgHXQqp7XDtihE/vQyX0YXdPyVq9dOYWAEBjNCBxzSPayfVzDX9/EBuk2iWi/Da7IP9cbZrcQRRkvlQm/MtIu45P8/cZ4Lv954zpBPCjV+A8+/+Y1XtT5H3ipxv/wC+j/7TmljEciH77/5rzwkq/Dm+yOn+AmTJzQ6FfWXuNj/x37zUZU4LmN+BO0T0CQ8ePG+2jFmYowE6lZMsvXMQ0F4Xifn1gWjZ9GGf7ecY+v940nC1jSShrznvXXyQhAT+ZlgGWpwVj2gdck1foGTHN0ysjCjDz0HKBPsK/2ma8vJOsgAPvCNvtWAlIRcKmCUM3Nh0Ff2XGNw1ZWT9avZp2NPwA/+4AJziKxZH0GdPScDVmlw6FjVj5L89zvb1QU4FYWjcoIASEgBISAEBACQmCkIpAiAPOCp4xUDDQuIdAOAqHZnJm5cRDmjAhRXOQSqp12VVYICAEhMNwR4P75RiPwyMtzXnC3/+Ead/dtNzVIzon+/rn9bl9tWrO2Os4x71lnrYzb7GNCPUXmVXd9BKDV3PdZxgFmrGqfFm9AWbLDxmYEIESe5aJcw5df47OwDV9fHwkYOjj0SkBa6OvXuLET+ri7rN0sZX/Pfauf6fV9h+ntq9O/YWoyjgHzCAF40x9bxU3lhIAQEAJCQAgIASEgBEYgAiIAR+CkakiDhoBZlZniD/N1/sZHl9R+gzYNakgICIERgsA/n3jEXXTW8Q2ObYzboUEAWoCQVoc3Zs1Vls90fxlT5zk1M7vtrzRT03kz3wEtmWIwk0Ja6icAMxIwS1kd/o1PHzlnEkor6s2M6QvZA+IwK5tdc/OQ+DVtgX278+ZxPVQA+s72NUP+RpuNPANTw7fTn/7SKm4qJwSEgBAQAkJACAgBITACERABOAInVUMaNAQ4U4bkH+dKsw4btE6oISEgBITACELgzTffcL+74jy35nu38G6IUgFNqg53zHJLzmjcpyHpcFKYRSAx8gy/eQ19XdPW2a5l7By6ur5rDTYy4wexsZ3XYCfHN5R+Db98fXXSGbuGWm+eN8nN8oYmuaboy1jITDGYJSPz0rbOGZ/Yl9v3pT8/ttMNOWBgMtwPzR33PlwVJ+UTAkJACAgBISAEhIAQGAUIiAAcBZOsIXYFgVD9h/IPv7BS/nUFalUqBITAKEPgqScfc3PHTvRuFOoGTQyhGrPCzOl9JsBwehkB6Mm6hqKuYUg7wNlhkwBsXPMOC302TG6NpOs3yfWmvn1mvGFQDnR8ZsA7cM4w5UUd2EflhcE8GhmzUMqNP1KFaWcAYdhvVlwkNb/n4adG2bLRcIWAEBACQkAICAEhIASKEBABqPUhBFpDwHz/4e8P8g/3TnUDb7XWskoJASEgBEY+AgQM4946derUlgc7ZoUlpzXu1f3RUHxNfeSb+dHLPsrUd+b7L2sxUw5mF+w/WUCQBkOIp0D+6FPkZURhFugkM8m1YB593v4aBCD141+wL4hHg/QjKouP8Ov7lKYOk45k02LBAUDd8/DzLQOngkJACAgBISAEhIAQEAIjDwERgCNvTjWiwUHAov6i/nvttdek/hsc2NWKEBACowQBeLunnnrKLbzwwi2PeMyKSyzkCcD5goD0kYBWc1PF18fzZRF1syAfPsyHOe7zBTAnzsi6pnkuoZgbhN6bb2Ia3J8/jBZskYR9NGCfvz9s8zxvUpxO5mcwRQ9mBGK63F0Pv9AycCooBISAEBACQkAICAEhMPIQEAE48uZUIxocBCAA8f8HAfjqq696lYoCfwwO9mpFCAiBkY8A99PZs2e7RRZZpOXBjll5qekNa965PjiHKemM7Isl26YC9EE1fMp+xzf2UJFnddnv8FpYjr+JaBITkRkJ2NdcgQIw7+ES12dI0Z+7Hn6xZeBUUAgIASEgBISAEBACQmDkISACcOTNqUY0OAhwzsP8NyQAB6dltSIEhIAQGB0IPPHEE27GjBktD3bMKksv4glA3tbwG8IM0s0iNqVrbvjr84o8MwE27V1m8mtqwMyUNwsAkhGAmAAHkYMjh35jxkAA0o9G/Y2+9KsAzfw3x3tgn9ow1df+ng0MLEJf7pQCsOWFo4JCQAgIASEgBISAEBACQkAICAEQMIsy8/+HAnChhRYSOEJACAgBIdBBBB5//HG36KKLtlzjmFXetui8uQ0Cba4RgI2qTK03oRFiOI8AhDAc4AOwmRHKDckeBF7DlNdb4HoW0If/aPoAnM8ut0E8jmtED244AsxcEmYRhsd4BWCjJAWbysOBvaL/6eggPg6JT35M2R/Zvxs/9zwiH4AtrxwVFAJCQAgIASEgBISAEBACQkAIcBLrcyllBOArr7zSlp8qgSoEhIAQEALzI/D3v//dLbbYYi1DM2bWMos1CMCG8q+hujNfep6yazBk4xuEXBagIwy/ayq/BlGX02xG+A0MHGKfZSa5VufACiaMn9CgDRtEHzFC+mr3gUiIAEz/qDNR1JOXfb2Mu0RkYeqyCMZ9/J8nAv+qKMAtLxwVFAJCQAgIASEgBISAEBACQkAIgIBFAEYkQgAQFIDtOKoXqkJACAgBIdAFAnCZGY0gIH3BPDw510eyzWswbePHTmiQblnE3gEJFs4Tcg2Vno/mmyVPDTaujRvTIA77rvVHB+4T35E/p07ag+HrDygCEUmtfb9DHjLokM+Td833CU0i7fapEanRE4BPak0JASEgBISAEBACQkAICAEhIASEQBsIiABsAzwVFQJCQAhURKBtBeBCC4zF4DbZXDPoR+JqZlBrwUAGZqBcXKOZ3xZFgmoa54Z8o68IU2BvEJyxec1gIKZGNPZvfhYwiyiMAjCLJGJjgjN88tk5FWFWNiEgBISAEBACQkAICAEhIASEgBBIISACUOtCCAgBIdB9BNomACc14m5kgTr6WTcj6fIJwDzj32zAYUyOgvgcuegEXRlQV/h5WLisjaxcZtYc/p7z2pvdnyG1IASEgBAQAkJACAgBISAEhIAQGMEIiAAcwZOroQkBIdAzCLRNAC44weR0GUFWRqbZyPv9Bc6PRVkdZUReigAsUiNWnY24jpdeJ5CJkhAQAkJACAgBISAEhIAQEAJCQAi0ioAIwFaRUzkhIASEQHUEOkAAYgJcP83NwvnWTlmE4XSxuQ2/gnnJIhOnrhf1paicCMDa06cCQkAICAEhIASEgBAQAkJACAiBAQiIANSCEAJCQAh0H4FhSgCmGcBWibxWy4kA7P4CVQtCQAgIASEgBISAEBACQkAIjGwERACO7Pnt1dGdfPLJ7uqrr3YLLbSQ+9rXvuaWXXbZrnb1iiuucKeffro78MAD3ZprrtnVtlR5byNw4YUXejd6W2yxhZs4ceKAzr7++uuOtULadtttOzqQISMAi4J5FI2wyJS3MEBInmyw0Vir5UQAdnQtqjIhIASEgBAQAkJACAgBISAERiECIgBH4aQP8ZCfe+45d8QRR7gnnnjC92SXXXbxZEw3kwjAbqI7vOqGAHz22WfdjBkzBpCARv4988wzbpFFFnHbbbddRwfWNgE4ZeK4lkyAWyUAGX0eCVhWZ6fLKQhIR9eiKhMCQkAICAEhIASEgBAQAkJgFCIgAnAUTvoQD9nIuPe+973uL3/5i1thhRXcvvvu6yZNmuTuuOMOd9RRR7lNNtnE7bbbbr6n8WemHjQ1nxGKSyyxRLOehx9+2B155JHuxRdfdGuttZabNWuWO++885oKwJiEpB2pA4d4YQxS8xB9l19++QASkKZZl0b+bbnllvOpA9vt3rAjAHtJASgCsN3lp/JCQAgIASEgBISAEBACQkAIjHYERACO9hUwuON/9dVX3XHHHecefPBBt//++zvUWPxtZsBGzNGrgw46yE2fPt3FhF8ZAUgbocIwHCEk38orr+z7cPvttw8Y/FJLLdVsc3BRUWuDjUBMAtJ+N8k/6m+bAJy6wPhRqwB88dU3BnuNqD0hIASEgBAQAkJACAgBISAEhMCIQkAE4Iiazp4fjCnzTPV37bXXet98oRkwBN/NN9/sScFp06Z5Mq+IEIwVgFYnyj+UhSQj/FIqv5CUHAx/hD0/SaOkgyEJyJAx++2G8s/gHDIC0DqQMtsNP0sp/jptyltmOmx9jdsVAThKdqWGKQSEgBAQAkJACAgBISAEhEDXEBAB2DVoVXECATP/NcIvJgRDM2DyrLrqqt6Ud/3112+aBJcpAM866ywfYCQk+/J8AFpddHWwApJoYfQGAqHPP3oU+wTsdC/bJgAXmjQhVwFYJbiG5Qnz5hGARea/AFNG5JWVT4Gb6ovV88Irr3d6PlSfEBACQkAICAEhIASEgBAQAkJgVCEgAnBUTfeQDtaUdrHprXUq5dMv9t1H3pgAjEnEMgLQTIDN9HjmzJlNs2QpAId0iQxa43HADxpOBQbpZId6hgAMCbwi0q1o8FUIx7rgWZ0heSgCsC6Kyi8EhIAQEAJCQAgIASEgBISAEEgjIAJQK2OwELBgHnnthYE/QmVe7JvPrpmK0NR9ZvIbmwCHPgEhGTErRlVoZsh2fc6cOU1fhIOFidoZfARi8g+zX1IcGGTixIkd7VzbBODCkye2rADMU//FpFuKfEuhQLk8EpA62lUA0qbVwe/nX36to5OhyoSAEBACQkAICAEhIASEgBAQAqMNARGAo23Gh268MXFnPTEF39SpU5tBOEKyMCQGKWOEXzwSIwDLgoAYAUiE4DDJBHjo1sZgtkzgGdR+sc+/ODDItttu29FutU0ATltwgY4RgDEhmEf85RF5c+fOzQWnjADMq/Ott97ydYbEn/37uZde7ehkqDIhIASEgBAQAkJACAgBISAEhMBoQ0AE4Gib8aEZrwXqSKnsQtPg2Az4iSeeGODLj97HpsR77723u+iii9wSSyzhg37gR9BIRUg+FITrrLOOu+SSS5p1hSQiBOO6667rjjrqqAHBSIYGKbXabQQgAEmpgB9GAnJ9u+2262hXhpQAZCQpFSBEXor8K1PwteoDsIgcNAIwRQKKAOzoWlRlQkAICAEhIASEgBAQAkJACIxCBEQAjsJJHwZDNsKQrh500EFu+vTpw6DX6qIQyEegbQJw+pRJuQrAMkWedSsmAbvhAzAk8GI4xo4dm2se/Oabb/rssQKQz0QAamsJASEgBISAEBACQkAICAEhIATaQ0AEYHv4qXR3EDAT4Nj8tzutqVYh0H0E2iYAp01p1QR4LPI/P8Img9j377nmy4/fkG+NHyPpeDjw77zU8PQ33yVff0EhT+7xE2drfDa3zwQ41Z58AHZ/gaoFISAEhIAQEAJCQAgIASEgBEY2AiIAR/b8DrfRhea9cfCP4TYW9VcIhAi0TwBObZEAdA0CMCehHLQfT/g1iDgIwHGNHzc3nwDMM+X1ngEb/F6uVDHoR2x6HKoTQ2Uif7/4yutaTUJACAgBISAEhIAQEAJCQAgIASHQBgIiANsAT0WFgBAQAhUR6EkC0B4AkIBGABoJOLZBAOalwSQA6cMLigJccZkpmxAQAkJACAgBISAEhIAQEAJCII2ACECtDCEgBIRA9xHoaQKQB4Gp7ozcG9fAJGXmC1RFQULmdkABSBuhClAEYPcXqFoQAkJACAgBISAEhMBIRuCNN95wf/3rX90f//hHd+uttzq+nD/00EPNIU+cONEtv/zybqWVVvIRIvnBJA3rGCUhMFIQEAE4UmZS4xACQqCXEWibAFxk6sRcSV5xVN7iLy2m/otJt/Fj8gN2FJGAZgacmoxU0JG4rlS04udeeq2X51Z9EwJCQAgIASHQRAB/Nocffri7/PLL/WdbbrmlO/jgg92kSZOEUocQEMYdArKgmr/97W/u3//9392TTz7pc33zm99022+/ffcb7kIL//znP925557rf1588cVaLcycOdPtvvvubuutt3aTJ0+uVTYvM991H3jgAXfRRRf5uqdNm9Zyva+//rq7/vrr3WOPPeZ22WWXlutRwdGDgAjA0TPXGqkQEAJDh0DbBOCMhfIJwPwowD6sR+GoQ/Wf/c3vCePGtawALPrCY9diH4BhmZgEFAE4dAtXLQsBISAERjoCHKCvuOIKT9BtttlmbQ9X5FR7EPKd5oYbbnAQls0xOgAAIABJREFUUHmEhjBuD+MqpUcCAcjevvDCC90Pf/hDx9/tpLe97W3ua1/7mttwww0LLWGK2jDi7/jjj3fXXHONW3311d2PfvQjN3369NpdM+KP8pB/n/nMZzxhqyQEyhAQAViGkK4LASEgBNpHoH0CcOEJ9RWA88Y0TGkhAYvi+WbmtvHPxHHjC7/g5JkBFykAQ6IyRQDyWUoB+OycV9ufAdUgBISAEBACQiBAgGfSH/7wB8dh/C9/+UvHFE4ip1pbZjz/Mc9kPn73u98VEhrCuDWM65Qa7gTgc88954455hh3ySWX1Bl2Yd7x48d7xd5nP/tZh7lw1RSvbSvXCgEI8Xf11Vf7fQLxZ0kEYNXZUD4RgFoDQkAICIHuI9A+AbjQ+CrBdecbyTyc8nkVYH9x+8uTcI1/NOg/WMABJCCRgPEB6PMYf9iXd2zDPDhMvnxf8rGD8/jGRhv9KctE9QMTHwwc6tMvigDs/hJVC0JACAiB0YVAtwgOkVOtrSMIm/3339+TsaQiQkMYt4ZxnVLd2h91+tBq3pdfftkdeeSRHSX/wr7sueeejh8IwaLES4a7777bnXDCCZ7UjlMdApA1/5vf/Mb9/Oc/H0D8WZ0iAFtdLaOvnAjA0TfnGrEQEAKDj0DbBOCiU/MJwKKgHGYCnFLWhYo7IAl99PGlxSICW/2mEsQZcp5aj3qK+pN3LQxCEtfxj+dfGfwZU4tCQAgIASEwohHoFsEhcqq1ZVOHAGytBZUaDQi8+eab7sQTT/Q/3UoQfwcddJDbdtttC7/zoj485JBDcrtRlQB87bXX3BFHHFFIaIoA7NZsj7x6RQCOvDnViISAEOg9BNomABebOi5XAVhKAIYqvz5suPlD5DVJPxSAAQk4t/FvL/5rqP3Gjs1kehkB6Ny4hn/AfsIw61Ym7mvUidqw2OK4dHZ8JGJy9ckDZz8vBWApaMogBISAEBACtRAQAVgLrq5nFgHYdYhHRQMo7b7yla84iMBupne84x3et+Byyy2X28z//M//uMMOOyz3elUCMH6pkKpQBGA3Z3tk1S0CcGTNp0YjBIRAbyLQNgG4eBsEYEr9FxOAcZ65fWa4noyL7HQhDi2FqkFfp5kNtzEP1p79flIEYBtoqqgQEAJCQAikEBAB2FvrQgRgb83HcOzN888/7/7jP/7D3XjjjaXdh3zDl9+6667rFlpoIYflC9GCicx7xhlnVIoW/KlPfcoH3sgzBRYBWDoNyjAECIgAHALQ1aQQEAKjDoG2CcAlFm5BAehVeePmC6wRm9vGJB6ljAC0mQpJuRQBaHUUEYBhO6kVEBN/5OGzJ56TCfCo2zEasBAQAkKgywiIAOwywDWrFwFYEzBlnw+B66+/3n3pS18qVf9ttdVWPqLv1KlTkyjed999/vojjzxSiDIqwGOPPdYRITiVep0ARCXJGG+55RZ38803u0cffdQ99NBD8+G39NJLu0UWWcSrHSFM119/fbfkkku2HA25F5fuaMJCBGAvrkD1SQgIgZGGQPsE4EIFBGCfiW4StL4owGaia7+NXLMgIOHn/I1BMGbAIQFoasDMB2C/2e+AOn3okHQqIgB9qczut8/y1367BgEoE+CRtiE0HiEgBNpDALXK/fff7y6++GLHoZdDG4mD2gc/+EG33XbbuRVXXNEf0MJD6JZbbukOPvhgN2nSpGYHYvOyb37zm2777bf3juZPOeUUd9VVV3k1TKrueBTUddttt7lf//rX7o477mj2C4XNu971Lrf55pu797///W769Om1AbC6r7vuOt8GBB4RMUlE5Fx++eX94XSzzTZz73znO5OqnJhkyusEh9v/+q//8nXWTa36AGROH3zwQR/hkzm99957/fhQF3Hw3mCDDQrHVtbPOXPmOLCjfubm6aefbq6ZVVZZxW299dZuww03dJMnTy6ryl+3/lLnTTfd5OfD6uQ6fQY/6oUwSJEtVUwbrTMEP2B+Sa1iDAYQHZdeeqmPOPz444/7+hZddFG36qqruk033dS9733vc4sttlgpBiGBHK4XcLn99tu9kgxixdpg/6y33nruwx/+sFtrrbVKA0hYB1gDf/rTn9wVV1wxYE+x5ldeeWVfJ/tqpZVW8q5dOpWqEOR59w76wLi5P/32t7/19yoIFrsPcB/iPpVHwLUyhjfeeMMH/rjgggsKi6+zzjren17ZHBMhHBKQe19Rsvul5Skj/crGZqa8dfZGXp3hngnzsEZvuOEGd9RRRyUDipT1kevMH0F7YvKTACz4PSRgSSqV3VshX1FVPvXUU8ny//Zv/+YjMee5PzrrrLPc0UcfnTuEH/3oR26jjTZqXu8mFlVwHIo8IgCHAnW1KQSEwGhDoKsEIBF7Uw4CfTzd4EJs5hsG92BCmtcbf0P+DSQAMzUeXy6LFYCewkvObyEBmDkc9OXM/5/9fvxZEYCjbcNovEJACOQj8MQTT/gDzjXXXFMI00c/+lHHYenaa69t+qGqSgCibOFg++STT87XRqqOOocoiAsiaO68884DiMi8wUCAcKg/6aSTBhBMRYNfe+213Ze//GVPBIapVwlAyFYOpmVzylgger761a+6d7/73ZUUOK+88orjUExQBCNM87CDCDvggAM8oZRHJvEsh+Civxaxt2y/Uu++++7rUF6F5pJ1SI52CEDGffnll7uf/OQnpWuI9fmxj33M7bXXXoUEVYoApCw+3yD+ytYnRHyR/zhwhvg79NBDK5E0rPlvfOMbnvjvRGqVANxiiy38Wjv99NMLlXisCfYohH2xL+tqo/nHP/7hCSmI86L03e9+19HHssSa+f73v+8uvPDCwqw77LCDJwonTJjg8/U6AQhB99Of/tSdffbZZRCUXmcOWe+8nAhTGQYxCReWPffccz2Rm5cgvLk+bdq0+bKUkcA8D/DbuPjii/uyg4FFKYhDkEEE4BCAriaFgBAYdQi0TQDOXGj8PMR8ntTrg8/+HoNizwR0XLMgGvzZ+F9s4pvyCWgz4gN90AYEYDRNBAMxEjBrJgwOkvVqbG6okuI591GFg373DaPRlzHuyedeG3ULRgMWAkJACKQQgHD51re+VWqaZmVRdOHryiJiViEAIT9QdKXM3yBvOEChkrLEQRml4H//93+Xmt6FY/rABz7g/XXNmDEjd7I5oHHYI5pm3YTS5Ac/+IFXdlnqNQKQZy1qSYiGMqVROH7mAfJkxx13LFSSoaL59re/XcknmtVP3XvssYfbbbfd5qub/qJsQ0FVN8iC9XmnnXZqfn8YDALwmWeecZA+EOF1Eio9yLdlllkmWSwmAFEtQVKWmY1aZSussILfS3nmo1UVaGHn8giZOuO2vK0QgJjfoqysul9ZE4cffrj70Ic+1EoXB5RBFfy5z32ucF1CuP74xz/OndO4EwQUgVQsSpBK1Gn3sTLyq2yg3VQAsmdPPvlkv047lVAP80KK+60lXmjst99+uXsB34tf+MIX5iN+q9wPFlxwQa/OZn/GqYwEDtsdLCxaxZn7NgraVtI222zj7/t5KUUA1nn+tNInlRECQkAIjEYEyqwNijAZM3PaxFxqbe7ctwL1XMYEQs1B/o2FWOuTAWZRfPureeutRrlEyiMALRYIUYDj4CC+3sx2ONcEuOwN7zxMmROjnP18ZuKlJASEgBAYzQigxoP04YBtCVMmyBpILhQoEGYQBxByKXVWFQLQ6oaYIJomJCJqMN5k4VwfdZipLzhEQS4awUhZVFCQR5gho7SgLP3igA5JyG9LmEOinuFQF6fUAc0c96N+W3jhhf2zCPXhs88+637/+9/7+jl8WqIPX//6132f4lSF4GhlvdUxT02RPJjW7brrrm611VbzcwoOmHijjIFcMOIN8uSggw5y2267bVJBlSJPmVPM5zbeeOOmGTYkIQpLiAFTCOYRM3/84x/9mrDDIoQTSk4UVXzJMXXfSy+95O6++26vAoNEsVTkM62OD8CqGKcwoM/smX/913/1fWYNETyCtf2zn/1swPopMhcN1w/j5od+sdY+/elP+3lZaqml/Pqn/iuvvNKdcMIJAxSIeUEkWMOQaZiEkyBXUCSa+Tx9Zh088MADvs5QOcp+hfBMKaTqrOcq+yOeB/YxmJPidYw6C0XjL37xiwH3gFiVVaePYd4qxBtqQ16gVDVzB1+IrNmzZ+d2KzZprdKPojF2kwAsM69tFXvu4bw4slSmxHvPe97jX3pgEh6meM3l9SfPDLiIBI6Jw8HColVMKdcKCVhG/lFvigA0VWQ7/VVZISAEhECIAFxTnmu4oUYKysn6Fv7dqX6NbfBlfIdrjwBceEI+AdhH6nlSjl6HprQB4Reb4OYRgP7h0PcDqddUHHpicYzzBGCfGtBA8s2Qt3EQaykFJsBxeRGALSGqQkJACIwgBDjsYzYVmm1BYvCTIrfwdYZy7rLLLhuAQlUCkEMt7WFuWpQgsCCE7NCPnz8O2HlmiBAGqE9OO+20ZrWU//jHPz4fiRUf0Kr47oIkRVWIiSoJwgt1zrLLLjvfMKoQHK0soarkVEzyQCBBVkJapsxveYZDUkH6GQHHAZogBGusscaArpL3nHPO8QpIS2WKy5iMjE3tYt9etM0ai83/wo5AKEL4QEhb+s53vuP94MWp0wQgGJx66qnuuOOOazbFGkLVF6qVwn6k9s1HPvIRv8bjfZYiKyA4wWTWrFnJpQOhdOCBBzaVUfjwY58tscQSA/KHJFLZXkxhXGRiWXVNV9kfKcVW2TpOkbKd6C/kLW4CitIuu+zivvjFL1Y2Oa6qGA7N03uZAOQFCea/nU7cW9hXU6ZMaVZdFJAlzw9gVezyzICL/P/FZQYTi3bw/uQnP+l4FlZJ3HfAoCyJACxDSNeFgBDoBAJzE2Kz0JK1E210oo48V3rt1N19AjAg3eJIupkfwDR3WOSTz0rEqsHQD2Cs6PN5CwjAQh+ABY6rn5QCsJ31p7JCQAiMAARiMqxIOWfDRdkFWXTrrbc2EahKAJY5WqfCmBDiLRcH+dDkNgU95TD7w/SVlKcACg9zRWZfcRvxITDPEX4VgqOVpVOFAEyRU/jIQ/1Tppb/3//9Xx/IxZSAKZXjP//5T68gQ4VHSpnpxWOLSUOIHHzmWeCNe+65xzvnR21JqrJGyBeXM4VT3H6nCcCYYC0zubX+oNaDRIZsJeWtvXj9gBeEaxhgIIUxxANkFYkyxx9/vMN/nyXmAdIa9SQptWfjemOTy7pEV2qdV9kfKQLwE5/4hDebDX09xvVD0LOW7MUBLzJYT+0kzEIhfItS3trLKzOSCEB8gULSoUTNS7wwgSCFLDN1Hmo+zOdRleaZiaZetMT3oLhNFICh6XcV81+rI7Uny8qjnodMIw02Fu2sazDfe++9S0lAyD9etsSqylTbIgDbmRGVFQJCoCoCKQKw+V0nqKTXVIIhc9Zq3zpCAC7R8AGYB7Yp+WLyj/yYAFsqO1QMqL/PdBjTqjgNjAY8EJaiiU7V1eybjyychvgJ+QCsus+UTwgIgRGKQKhWWGSRRTzRhtquLMUqjKoEICqRImUX7WJi/PnPf755iK9KCFEWU1J8QBmJFR8G+Zyop6jSiCBKBFXMoUKFSd7YqXufffZpXu5FAhCSCbM5CxZRxwwyPuim1DTxvMcmennYQSQRSAKcWV+YTBqh++c//9mTtnfddZc3aYXELSN7aacqsVc1H3VWIVlZPxB5lqpiQP5Y2ZryWRYTZHlmjTHW1M2+sRSr31j7xxxzjFdwkjB3/973vldoRvLaa695k0oCYKDahcBhr1tgirL7ROp6KwQgxAz3Dkz1ixJ+GSGajKBGAUzwmSLSsGwMvUIAhv0sU7SBE/NfFhW9jNyizSrkJmsL83xeDhFMivWC37w777zTMSesoVhNTN2UQdld5Eczvs9CMvECIVT/htjEe6rMb2A8//Hzpsj/Hy+nWB+hMncwsShbu2XXIQFxKYBCOZWIpo1v1irkH+VFAJYhrutCQAh0AoEiXiiuvxsqvE6ModU6OkMATh2XTwA2SLqQPMsIOrqb+QC01CQI/aViPtMH5SAQSKPuLBpwv2ATlZ9voy8icGg/3aoJMN0h4EcqiQBsdempnBAQAiMBgfjwlTK3yhsnai2UYJA3pCoEYJHZbNhOqLSL1WJluHeDALA2hwMB2A55yjhjcismUENzyDxzu7I56tT1qsRe1Xz0q4wAjH2QFfkeTI0zJmhT5F5MkFVV3cVzT7Tt7bfffkA3YvNEfCxCmEOED1ZqhQCMA2Lk9RVCA3N3gg3l3ZfqjlME4Ge8qrKTCYXmHXfc4c477zzvy7Mo8E/qRUus9Az7Fu+p+J5WNo7YpDd+qRSWx98nrgdSvmbL2rHr7WJRtZ28fPj+5cVWTAJC/oE9Ku+qSQRgVaSUTwgIgXYQqEMAhu0MBzKwzG9ghwjA/Pi6MfkHgPaZlZrPNDgIDhJPLJo//A/h/c8TgI0fM981x9OhKXBYnojEdaWSfpJ91JJ0yb8/qyjA7Ww+lRUCQmB4I0DwDdQyBIIgVVF62IhjIqQKAVhFlRLXW5U0tH7FBE5V9VRqJi0ICGbSKN84SD799NPNrL2oAMSMFwLEUl0faHFwgnBNxNgSLZNos+0GhaiziyCtH374YR/0AT+UmAFbGgwT4JhgqkOa08/YDDdFolYhyFKYVSmXF6AAdd8mm2zio3Bz4G9H4Vc2n1X6WUbE5rXRarmiPosAbI8AZM2/8MILXnGNMhkTeBSaVaN9p+6z8T4M5y/cU/ix5CXGhRdeON8UT5o0yfch7kdsBlzk/w/zZUj0qqkbWFRtuygfJCCBg8J0xhln1CL/7P7GcxMLMtTD7EcFAenEDKkOISAEQgRaJQDDOmIysC7PNFgzEpsNd4QAXHKhfAJw7Nhx2dj6ov9mf2fwjDUL3r4AHs08fZETDZQweIh91qD9/Jfg7KcfvrfeerOvCZSGmO5m7flfuTrFLICIsYNZ74IORwGAs/ayyh57VlGAB2vxqh0hIAR6D4GY7Ekphop6HR6MO0UAVvGhVAfJqqTjI4884iOfckjlMAQ5asRoXnu9SACGpoFVzSbD8cXmbjvssIM3KYYQipV0VXzI1Zmr5neExgESP19EOYMogPBjXiCOLJpwqt7BIABjDEJ8qo419kEZm7ZWIchSbVUpx/cuTPqOOOKIXAIG1S2+A7feemv33ve+txnRuOr4yvJV6WerRF6r5Yr63I0gIEVmpdaXlB9Hu9ZrJsAhfhBq3E9RYRJBHTPgPB9/ZWuF63n3WaKXExgnlUy5HL/kCvNi6ov60FTs8TWimkNi4ZLg8ssvn6+ZKurfwcKiCo5lebgvoGYkHXLIId40uG6SArAuYsovBIRAKwh0ggAM2+1lMrArBODbpuf7ACzy7deg5wbMV5g3Dsphvv0YwJt9JF9qsvN8Dvq65xYwgI3KQiVisy8+AnB/S3HgkUeeEQHYyqZTGSEgBEYGArFJa10CMDyEdooArOocv+oMFJmp4hvq5JNP9kqyImIpr61eJABDUrYVE90ikq/bBCDk7/nnn+/OPPNMN3v27KpT3Mw3GARgTF7VUc1aR2PyJl5HVQiyFDhVy0FKsOaJYhwqWvMARx248847e7+NkydPrj0vcYEq/WyVyGu1XNGgysg2yoINvuyq4hO/fEm1X7R/y/pU5cUHbXbKByB1tbt/695n89Ss1GN+AK+66qoBimhrA2yJcn7ppZcmfQmaGTBmsaFKPuxjEfk/2Fi0vSn7KoAEJLVC/lFOBGCnZkL1CAEhUIRAJwnAXib//H21DwijtDqiAHz7Iq0TgGODmcGs1xLqPd/dvo+yX1mOt3IiB5cu8wYBGLY3X/4+pWAm/ssgmof6rw8tIyVDBeAjz2SKQyUhIASEwGhEYLQSgDwPCDqBSqRMmbLccss5zIg33nhjb9bEYdCSCMAtfdRgTOnaTagtUZ2gFipKiy66qFtzzTUdprcECkGdg+87kgjAv3lfbU8++aTHo4zQh/zBJBM/bJhllplkErwFhRB7op003AjA2267zX3uc58rxAdMiLC8zDLLVIImNtVPFSoyse81ApDgHwRTsgjXRSDgbxJTc+6r7GFeWljk9lS5vPtsEXlJ3UQmRr15wQUXzFet+e5DYRwGjbKMZgbMnkhdR52J+wPGEaehwKLSohuETCIABwFkNSEEhIDrBgHYiglwmb++dqcqJv+oryME4LKLTiiW1iV6DkDjIgVgqPrzfv76THwpPuBvfATmIEw5SwPUeo0e9hkjV8IxVCNCOIbthf0UAVgJTmUSAkJghCKA/zQIAwJ6kIhsuuOOO1YebTdMgNv1sVal80RLxaw1JP+IcrjRRhu59ddf3y2//PIO34N8FkYPHQ5BQDptAhwGoOiWApAD80EHHeRuvfXW5vSZGSomqJAEyy67rI9oGpKNVYN7VM1H42UKsk6bAM+cOdMrkVZcccXm2KsQZKl13mo56sL3JlGYr7vuOm8Wicl1Km244YYOv2ft+H2s0s+yecjb562WK7pvFJmRhuWq+oOLozHntV2kMOslAhDMeZly8cUX58KIIhFV3rrrrjsgomwVBWIeAUhjeQE+UPjxPOMZRUTiOFnkblwNEMzKokaH+TAR5jyBiX6c8qKrDyUWVZ593c4jArDbCKt+ISAEQIAX8q0QdjF6sXltL6Gb17eOEIArLj6pNgEIOOOCYB/96rr+qvIIwDHjGtRhTlAO+zysz/4e3yAHi0ySY7Njm8AixeHfnpYJcC8tdPVFCAiBwUUgPthWjTZKL+NDbKdMgPG5hH+ySy65xIOx8sorOwJZLLHEEh0BJ47CCtHEQe+Tn/ykmzhxYmEbEIef//znm3l6UQHYbhCQmBTeY489PD6kbgQB4dlNZFqUOpZQ9xHIpMx5fBzxeTAUgO0S1PG+SQW5qUKQpRZqq+VSdRVFJo0jQ9fdmFX62SqR12q5ojEUBZIIy62zzjr+3rXYYosVQsIe23///R3Ed1EqUnCWKQirmgDHQZdS/Skzcy+KyEt9H/zgB706kKiycariC7GIACwiZ3l5cMMNN8zX5iKLLOKJQV4ssB/5m4AXcSIYDkpAAg7FyUyM43PJUGJRdx92I78IwG6gqjqFgBCIEeiEAnA4kn/g0BECcNbMBXMJwDxSjcYh5PoDeWQBPUixn724DjqdF5XXJjcuw7+LCMA8ApL6LFaJ1R36Crz/H69oRwkBISAERi0CRFTFb9W1117rMagT0TQm0jpFANIPCCFTXcQRGdudrNicb7vttvNkUxn5R7u/+tWvvPrJUi8SgJjDQlJC4JDyDqp5OMaKmpDs4VmLmePpp5/ui9fxMQjR8IMf/MCb6+JTDjPeD3/4w97JPgocDs6kKo71re9FEYvD8XVSARgTJnUwoE/xvklFqa5CkKXmr9VyRXuKOUdthqm1pTJCqGyPVulnq0Req+XK+vyb3/zGfeMb3yg1k95qq628ujhFdtEGhBX3XFvvee2W7YNYjRzXU5UApFxZlOOy+S6Kkkv9H//4x90BBxwwQE3N5xCrJ510kv8pSkUEYBGBl1dn/Jwjwjv3oDITeKuv6Jk0lFiUreHBuC4CcDBQVhtCQAi0SwAOV/KPme8IAbjyklP6nPUhpAwtjS1Cr1k3D7w2vhEheN68RjxfSjcj+lIGyq0vFm+g9Guq++h5jgIwXM4WPdjknUUyz5gAHEBG+rbm+ajCWdN9HgIbH9/7ZHZAUhICQkAIjFYEQrIN5QpqO5QRZSlWOnSSAORwG/pd+tSnPuVNlUNz3Lz+YdL11a9+1R8uGQ8EC2bN5pw/Np0r85Nm7aRUQHllqxAcZfimrlchN2KCKc9ULVU/pCF++CA7SOAHOTBr1qxm9lh5VNXsMVb6GCnw6KOPDvBbVyeycExW5pXtJAEIEHG7Zk5YZU5jsiG1tltdP2XlUJwRzZS9S15UaJi9l6VYZVVGCJXVV9ZPyldZ663ukbL+pa6zrzApreLjLjZ35Tspa5CAFCeccEKlwCtl97wyAhCSCjUiPuowlcLHJmbbKSV1GQGIL0L86eHfEAUsUbkh8c0cv6w8rhTADuKNaOLMLS8CeJGAuXlZKiIAKVuXwPvyl7/sFd+WisyAU31LkfaWb6ixKMOy29dFAHYbYdUvBIQACLRDAA5n8o+xd4QAXG2pqfPmjWmQdt5RXl8oD0i9MQ3SbC7++vquGQPXuNb41BNqPnfj/3Mh/TwJmNUwxofrgAjEbLfxqxmYY4yb2wjmQVP9BF+DkPN5Gr8bFfhSmBf7jzKyjv/2qwL728map70sWYCPuVlH/LWxYxkDAUQaferrhycjG/+/+/GXtIuEgBAQAqMagTiS4kc+8hH3la98pVARB1GEIih03N5JAjAmsThAHnnkkW6DDTYonCueE6eeeqqPbmoJ89Xdd9+96UIC02JILkvxYTCvAQ6q4BKqRHqRAExhsOeeezp+yghUyD2CetgYU+rI+LAMOYBKsMxcNyReQwf6kAkEViEiM6mqCpVAF8zdX//61+aUDRYBSF9RDD344IO+bdRaRx111AA/fql1FJNIeUqiKgRZqv6ycvH1T3ziE54ELFsXsdIShSl7qtVU1k/q7TUCkD6l7gGtYlBUjvVEgImiYCux0rdKP1BVp+6h4UugKvXwUgEl8IwZM3x2zPfLVHxV6s3LU0YA4sOW/fjnP/+5tJnQ/Ncy11URFj0zhhqLUgC6nEEEYJcBVvVCQAh4BFolAC0wbX/I2N4BtCox2RECcPVlpvTxZiGx1teFPm1gDE2oxiNnRs7lKQbD0g1qcExDOWhxek2NRxZIOYsQ3KcQTKn+TG04d25m3Mu/xzXMikOz4ZAsHDe+j4SkzYx1bAoQ//zYnN6ZdfVECAgBITAECHD4QfV39tln+9YhA1DfoZBIEQMczDmQnXbaaQN620kCkIpjMopDMSoU1DWx2dXkAAAgAElEQVSpxH0fU2ailFpwj9RBOj44lxFYPGuol7bjiMFVCcCYhGx1mquSIjE5xjxyaEUJmZpTsEPZRCAOGyOkKya7OO0PE3nPOeccf81SmdkjmGP2+Mgjj/giYSCJ2KcepBhkL/678hL1MM+xGWVVArDI7LsKxikMQpVUqt9z5szx47rsssual7fZZhtvfh5HUa5CkKXaKCsXq1hZC8z5tttum+tjGTyOPvpob/5O6oRJflk/aafKPKQwaLVclT3JvfL44493p5xySpXsLeWpMidUXDUwSdiJvPtVmT/BeCCx2Xvd8nWBKSMAU35E89rIU+9VVRGmVNFhW0ONRV1sO51fBGCnEVV9QkAIpBCoSwD2E39WW59FaI/AW4eY7AgBuNpSk5uEY5HPvzx8Uv73ioJ1jB83wVeV8h+YRQHOaL9Y8ddPMPqrTbUfnOH48cQITtKFbsLE8fN13eq+49EXe2Ta1Q0hIASEwNAhkFJT4bgd1RjRSc1s64477nC/+MUvHH704tRpAhCyAmLyl7/8ZbMp/PShWtp+++29ORqHZXyyoVCCwMS80dRreQfplCnfu971Lk964pcOMoZnxAsvvOAjQ1Jvnpla3oE6Dk4Bmbbrrrs62uGFFSbWeT7CilZBHXIjFemYOaUfOLdnnGAFkXDmmWd6P2+hunGfffZxu+22W5IwRAEKmWWBWugzwSxQ8q233no+yifEKWrBCy+80J188sneJJsUqzlTikXyMB+bbrqpj/zLdwrGjrkwBBpzYvWFeOURgK+88ooncK+88kqfnbWBCTJEJN87CDSDMohUFeMUBosuuqgjaAoqRhSR1A3Becstt3jFlKkcaadI5VWFIEutkyrlUEntt99+TaIXLMCNfYXizMhI/IOy/mMzzSoK4bI7WZV+Vp2HuK1Wy5X12a6ztzF7N7+pVctVzVdVrVs1MEnYbp5yk3XJmjCCvqyvkMCoCe1lDKbl+EdMBcsoq4u9DgHNPSgvlRGAlKuqiMzDoKoZcJmLgl7Aogzzbl4fLAKQZxVm9dyH8SOrJASEgBDoJQQmNtxdTGkEvlq48Ywrs7Kg34NOAL5zyYFRgEMSsIjI41paddcw4fVEXjpl5sFZonzYBuXs4cHhwX5M5RfmDYN5hH9Trzcd7vsZO66fGIzJytsfeaGX1or6IgSEgBAYMgRilVZZRzbeeGNPvplPrE4TgLTPl3sOmqZOLOuTXS9TMabIsbK6IbjwQwghYqZmeb7QYhIirJu+oSJae+21y5qc73odcoPnHSbamOfGysWihsuws7IcdInsWcUnmpWBwEVxRvCP8HlOXXx+6623VsaEujjMc3C3CJ55gQ/A4ic/+Umucgs1IX0i1cG4VTIIIpg280w8qxBkKaCqlAOLiy66yPuHqxr0wNqCMGXOy6Lclk1ilX7WmYewvVbLlfU5vN7qvJftO8yqCdpTJSARdeEHELcEVfd33v2KdQBJD9FWNcWkXCv3VAjzww47zPEbAnL27NnJ5qv4aY39l6YqionLME9VM+AqPk+HGouqc9iNfINBADJXTzzxhJsyZYp/kVZ1v3RjvKpTCAgBIZBCgJd0PJtfbrxMnTlzZiEJWIf8o62OKABXnblAUwEYk3pFRF7RdBcRhxnFOVCtZ/lxVEyC+AsVgnyGAsWXDMi9ZmCRPtPh8JrlbTgW9OXi+vhMCkBtWiEgBIRAPwIo6b73ve8lFX6WC4Jol1128T+YgaK6I3WDAKRevuzTBr6V8g6I4RxC1BGUAbIi71nE8wC1CqqwUJWVWgscLlDCoZBCHYXy7YILLvBZi/zVcTiH1Hr66afnqzYknOqsv1bIDVRcqM9QoZUlSEmida622mq52IV1oKwj6uWJJ56YVOSFecvqhsjD1BQTurKEkhHyb4UVVvD5MaMlpfx7WV34GjzwwAObfvvCNlDtYaZNqosx+SGo8T1ZRsSwllB4YV5vQWlSY61CkLVTzky+Wctl65926PfHPvYxt9dee7WkXI37WmV8defB2mi1XNmai6/TDqq1Kmu/rG4IMBR073//+wtfoMf1MI+ocCFzU4rYOH+Reg0Cjf2HErhKikm5OvdU6mcP43+S+3WZD78ddtjB39PtHJDXv3PPPdffn/MS6mSuEwwllcrMgMsiM1udvYBFlTnsRp7BIAB5YcT51HxQdmMcqlMICAEh0AkEOANwX5zRZ2Uy33Pcf5AF3C0KeBuW6wgBGCsAUyq7FACxeq+Q9AsqQAEYm/9myrx5DTXJm/7QQeCOsY0ow9zg+Yn7FCv+BqoWs8YMyrnz3moqDWMTZxGAnVjaqkMICIGRhACEG77VOFhCGj3++ON+eEsvvbQ/tO20007u7W9/u1fn4dfNTOFSh7T4MJ6n0KqCH3VheoyqDVNkolqSICRRUuGrbpNNNnH4Yqsit6csBBaROTENveeee5pkHWPFTJb6UDqG5rphBNgyf2iQKxBDN910UxNH2g0Jpypjtzytkhu8VLv//vs9dszpvffe6wkDcCKaJ2Tp5ptv7v9u5cUfBzIOz2AZ4si8YFaNuq7KvNBP1h4KtXCOMROkb0Q03Wyzzbz5t30PiM0Xi/wt8kUMkgDS0NYP2NI/yNoFFligNgFoc4OPv+uuu85dffXVPjCJ7RvIHTBIraW8ua9CkKXK1i1ne4p+s7cob0QS/cZUHTNscG9X9Rf2t0o/W13rrZarsw/DvKw/1HOYplch4cKyYIxJPvfOVlwCWF2stYsvvtjvQdvb4b0R9cEaa6zh1l9/fe+GIO/+mLf/qIs9CFkH6U4d//Iv/+L3YZzAn3sMRGK4DyCRebFAOZ4j3BvCl/hFCt2qxFu8ruK+lfliLTMDtsjlVZ8vQ4lFq+u53XKDQQDyMmeppZaS8q/dyVJ5ISAEuo4A3wueaDyjOTfFqWrQj7hcRwnAlEltTJjloRQTchagI5W/6Br5ra6Q/DNlYh7JGCsBQ1Nf+zsuy79ve/j5rk+8GhACQkAIjEQE8L+DggPTYVKeedlIHLvGJASEgBAIEcAdAoQXyl9M2VErQzKHZtaQXpBm66yzjifC+HdVMkloC4HhgMBgEID33XefmzVr1nCAQ30UAkJACDjuWSs2Xp7NTwDWU/5Z+Y4QgGEQEDOhNSIujLRrjcZkX0ja2d9mysu/Y797c+dmZr5ZWyj8An998/kORAyZ8aOhKsGCBYfX+kIZN9WF1jZt5PX91r89q2UpBISAEBjVCKC2wocaijdUIkQmjaOSpgCK1RatmrWOavA1eCEgBISAEBACIwQBEYAjZCI1DCEgBDqGQIoANPVfVbPfsDMdIQDftfSCA3wAGjlnDZm5bkiilZn7hgRgjF6D92sQf9mnecE78q6FfeLvagrFgSbEYX/++OAzHZtcVSQEhIAQGI4IYOp7yCGH+K4X+VALx8a995xzzvE+AOuUG474qM9CQAgIASEgBIRAOQIiAMsxUg4hIARGFwJpArARCLey17+BeHWUAEz5/hs3btwARZ0Rc+QtIvnM5CEO2JG1Mbc5ipgAjP39hea7qBHziMfQrNiUgv2BRQgokl5oMgEeXRtQoxUCQmB+BPDZRnRbHLGT8IeGw3X826WSBRDAZ5oFPShyLi/MhYAQEALDEYGDDz64GeRoOPZffR65CGACSwCmXksiAHttRtQfISAEhhqBkAC0iL+tkn+MpSME4BpvmzpAARiSbJBpeQrA0K9JDGxYR2wCPH78QJPcuD2rK2w3/DvlqzCvDJ/Pm5cvrhQBONRbQu0LASEw1AjgqPz73/++dyJviYite++9t3f2PmXKFP8x+R599FF3/vnnewfv5vAe5/DHHnusNx9WEgJCQAiMFAREAI6UmRx54xABKB+AI29Va0RCYGQiMJAAbM3vX4hMRwjAtd6x8LyUKW5Gns1zqaAdZQpAc2qcIvEgAPtNgGkFH4DZb/PpF0YJtn6EUYdjX4UGShxdmDrHjZuYu5pkAjwyN5pGJQSEQD0EcFaPGfCdd95ZqyDkH+U+8IEP5Cq0a1WozEJACAiBHkFABGCPTIS6MR8CIgBFAGpbCAEhMDwQMAJwno9r0Y72LxtvRwjAtZedNh8B6Om4PjPfPAKwyA9giqzLSLvG0L09bmYGnIoeHPv1ixWE8VRbhGCrb35ycHzuwfQP9/1zeKwc9VIICAEh0GUEnn76aXfiiSe6X/3qVwMiV+Y1u9FGG/kowESyVBICQkAIjDQERACOtBkdOeMRASgCcOSsZo1ECIxsBCAAV/BRgFv3+xci1BECEAWgVRoTcrESLyTZMl97GZNpyj37G47PVH0D68QfXzEBGA4wJBnjyMIhUYjiMF8VOC53VYkAHNkbTqMTAkKgHgLcV5988kl39dVXu+uuu84R6RdikITab6WVVnLve9/73MYbb+wfZmF09notKbcQEAJCQAgIASEwkhCQD8CRNJsaixAQAp1AwAjAViL+ptrvCAFoUYAh0OIAGiGpZmSg5ctUfij5zKQXhV9GBo4dS/CQLPgGv0kDlXyUzcplv7Ny+OtDJRgSidnAMUV+K1FPdnWBBRZoqvxis+OsLtKYAVGDyXfLA5nTeyUhIASEgBAQAkJACAgBISAEhIAQaA0BEYCt4aZSQkAIjFwEUlGA2xltRwjAdy45yZsAG7EXRwMmErCZ2WIODEk4btzYhonYG56sy/JDHma/+WdG/JmwEGKPYWbEXqOKQK2XtZv9ZOVCVeHcuZSd6/0QjhsXKg0HwmZ9TIE5f7CSfv71lgeeawd/lRUCQkAICAEhIASEgBAQAkJACIx6BEQAjvolIACEgBCIEOhJAtBMgOPIvebHLybXIACx/s1McjN1n6XYX1/aLHf8fPntAzPzzdrojxYMCZiZFA9sz8qF7cSr7o033hig/DOik/pvuvcZLVIhIASEgBAQAkJACAgBISAEhIAQaAMBEYBtgKeiQkAIDBoCCMSeffZZ99JLL3mhGbzQlClT3CKLLOIsmG2nOtOTBOC6K8xoBgFhoKHfPyP/QjKOvyHR3nzz9UbetFmuEYHzE4CZArApDoyQjUnH/vJmApxPAOZNkqkXIRctoInVe/P9UgB2anGrHiEgBISAEBACQkAICAEhIARGJwIiAEfnvGvUQmA4IfDqq696f+epQLfwXEsvvbSbOHFix4bUkwTgeisu2jQBNhVg6O/PRt9vqpv50oMAzFR5pH6zWvINBNRMgLOcEIC+RNP0Nysb+iBMOZaHbIwjBIcz09+XgfM1YcKERpvzvGKRfoUk4B/uy5zbKwkBISAEhIAQEAJCQAgIASEgBIRAawgMdwLwlVdecbNnz04SA6iCllxyyY4SA1VQJhDb888/7xZddFE3bdq0KkVazgMp8vrrrw/JOFvudIcK2twT8A6s66THHnvMZ3/b295WWoy8YEyC75g5c6abPHlyaTll6AwCKP+YA/igSZMmuRkzZvjfkILPPPOM/828MJedUgIOGwIQiLmJs0CNMEMNaOo/rgUWus0AHDY1sSlwGJiDACGZr8As6IjVaUq9cHoHRiHG32D9yY8jG9vY+H393bPrV6gSQkAICAEhIASEgBAQAkJACAgBIdBEYKQQgK2QQN1YBpzDISQXXnjhrpN/9F8E4GzXytxXJQBjfEcz3t3YL1Xq/Mc//uHmzJnjST+UfnF6/PHHPQk4depUt8QSS1SpsjRPTxKAG8xa3IfeMAIuJN2wizazXJR0/EDY8dn48aGPPlR+2U9IsFm9ITLjxk1oEoZxwJFQORj3J4sYnI9xWFeYy/ofkpemBrzp3qdKJ00ZhIAQEAJCQAgIASEgBISAEBACQiAfARGAw3t1jGZCqtsKQMhc8MXPnCkMaRNCavr06YNC8A7v1dmZ3j/00ENe3Ab5BwkYJ8g/SEB4o+WWW64jjfY0AWjEnd28+ffLL7/sST1AwBaaHyMAiQQMgAToyMg/VIPZ3xYZ2KL7muIvI/FQAPan0KyX+lIBPWLFYX/p0PSYT7NowplJcr/psX1mY5s7NzMHvuWBZzsysapECAgBISAEhIAQEAJCQAgIASEwWhEYTgQgZAzmgKHZZhUSyMwHQ7dSRea5ocknpp6vvfaaN/vkjP3iiy82TUAx8yUoAUEIMPXl35j/WsprgzzUg0iHukmUD0mm0Kw5vGakFDiQqIM5NFPnsO9wAIYVn5vwh7JwA/Sb/ltAhdC0FawZLyk0pY7bD9uI95CZQtvnCy64oO8nfbE6uUY+BExcg1wjWb9jgjOskzrouykAY/ytb3z+3HPP9cVDeNNjzboJ28nDLR5TPOej9b4xmON+8MEHfXMrrLBCbrNV8tTpc08SgAQBsUEY+Raq5TKSLyMBjfyzz9j0ds0ChvBv/o7r5N+hOW5KLWhRgEN/gHl+/0IfgjFxaDclUxTy21R/jIH+8XPDPU/WmT/lFQJCQAgIASEgBISAEBACQkAICIEIgeFEAKYmr8gHoBFnRu4YIWeEYMo/IIQTiiLIMM6dFnigjACEbIK0MzLKSL6UvzgjsYygCn0GQjjSJtfoX+xPMCTEOCfTJudk8uIPzfwBglVYT4iBtcFZm/6RqAd1lbVpRKdhYD7WQhI2pZCzOYqVciEeEItG+DHOkBCMTXNT4zWMjaRknvksVOuFRB19on0jIPl32E7YRoxbuOZsrRlOupkMDgJlCkDWIfNZREbX7WnPEoAh8Rf65LOAHvZmgBs7Nwh+5jUCa8z1sr+MzZ8wcYIbP268J/nmNpSAps3zpF9gu9unzfPYheSePTTi4CDNfH00ZXi9WXef+TH9mWvBPvo+82QkQUt8nzOF4VgIwMYN7qb7sjcDSkJACAgBISAEhIAQEAJCQAgIASHQGgLDiQBsRwEIOnmqMkPOCC0j3/g8Jq7yFICcu0NSq4gci0m9sF3IuVBVGF4j+EFI6tE/I68gN6k3NFctUtaFBFg87piECzGAWIPAqxvgJCRW6beZ0YJ1aFJbRACCfYh/kfozxJj2Qkz5t7WDz7jYzDfEzSLLWlvwJ1UCh7S2G1UqhUBVH4AoWvnpROpJAjD0ARib31oQkDByrkmexzd8+ZnSjnIsYn7CCL5Jv3xj5vcTaERgqOSLyzY4RZ/CPobl7KFjnxmRSZl+099+E2Ou/+F+EYCdWNiqQwgIASEgBISAEBACQkAICIHRi8BwIQBT5ByzVtUEmLzdJADph5nMhqspVJ3Z5yl1oKngMOkNSa5w3CjdQpUh9RlZhU86FIChb36uW9RaM00OTYINkzKSMe5vaB5MHSkyMDYVRtzDWjNFpI0XwvOFF17wn5saMG+uQoUjeWOSNY7WSz1GCOURgPQ9FUU6jvY7mn0tDvXdMS8KMPP/1FNPecUu6R3veMfIjgK84Soz5xnZZoSemcuG/gDJY6a93BDGjR0/H7FmprW2MVOTPKY/doi/HKsA7QbD7wGRgef1+/sLHzBGGoZt0b6RkUZYxmMhvwjAod6Gal8ICAEhIASEgBAQAkJACAiB4Y7AcCEAQwUZpJGlXiEAYwVg0boYLAVg2IdYWdeqAjDEnvrzzKlj0jD1bxSTEJ5wB5geW338TpG1RQpAOITYH6P9m/rqKABTc5dSnw73vT+c+g/JZ+b4ef2GFCZQSChsa3WMPakAfOnlVxr36yxwx2j7veDk+aO/tDq5KicEhIAQEAJCQAgIASEgBISAEBiNCAwHAjAmzMJ56iQBSL0hURX7AERxxHXzLWhKOFRksQ9AC0gRBvCwftt4TB1Y1wdg7KOQemMfgKamQ1STCq5RRACmMDAfgCkT3Tgwi+EIBmAT+xzk36HvxhCjlA9GG5/5PAx9FdIG5SEAw7kJfR4WEYAQjbG6r8hH5Gi8R/TKmFlnqEBR2rKuWeOYvJv/R/Znp0hACMBZs2Z1dOgEKllsscVarnPMnJde9grA0Ub+Md4pC/a/9WkZQRUUAkJACAgBISAEhIAQEAJCQAiMYgR6nQAs8qXHtBUFAckzfy0z5wxNXCEUIB5C01X6RFpggQX8NcxvU1GAU+a/IclI/8xnf9UowJSPI9YayWekn/UvNGOtowCkjapRgGNTWdtKsQnw1KlTPXFjEZNtHCG2qfmELHzjjTeaUY7DSL9m5UjdEI0hLtYe5FCsDrS2+R2aRKdws/FIAdjbN0n2wOOPP+7NwjtBAvYkASgFYG8vQvVOCAgBISAEhIAQEAJCQAgIASHQywj0OgEYR5M1Ai0MuNFNfIui+bbabjfqbLUvQ1lOpNpQoj/y2o5JwHaCtfQkASgF4MhbtBqREBACQkAICAEhIASEgBAQAkJgsBDodQIQHIrMVbuNUzfIum7U2W0cOl1/mbKz0+2pvtGBgJGAjHbEEYBSAI6ORaxRCgEhIASEgBAQAkJACAgBISAEuoHAcCAAY3NSTPzaOdzXwbEbZF036qwzpqHOa2a8gzmPQz1mtT+8EJACsMd8DcoH4PDaQOqtEBACQkAICAEhIASEgBAQAr2HwHAgAHsPNfVICAiBkYxATxKAUgCO5CWnsQkBISAEhIAQEAJCQAgIASEgBLqLgAjA7uKr2oWAEBh+CPQkASgfgMNvIanHQkAICAEhIASEgBAQAkJACAiBXkFABGCvzIT6IQSEQK8g0JMEoBSAvbI81A8hIASEgBAQAkJACAgBISAEhMDwQ0AE4PCbM/VYCAiB7iLQkwSgFIDdnXTVLgSEgBAQAkJACAgBISAEhIAQGMkIiAAcybOrsQkBIdAKAj1JAEoB2MpUqowQEAJCYHAR+OMf/+j22WefZqM///nP3brrrttWJ7pRZ1sdUuH5EBgtc/Tcc8+5/fff3/3lL3/xGGy55Zbu4IMPdpMmTerIqviv//ovd+qpp/q6Vl99dfejH/3ITZ8+vSN1q5KRgcCrr77qDj/8cHf55Zd3fA12s+6RgX7xKP72t7+5f//3f3dPPvmkz/jNb37Tbb/99qNh6MNqjCIAh9V0qbNCQAgMAgI9SQBKATgIM68mhIAQEAJtIlCXCHr66afdueee67baaiu37LLLJluvW2ebQxiWxR977DGP4+677+6mTZvW0TFojvrhFAHY0aWlyiIE5s6d62644QYHkbTLLrsk8ekmSdfNukfDZIsAHDjLr7/+urviiiv8C5LNNtusZ5aACMCemQp1RAgIgR5BoCcJQCkAe2R1qBtCQAgIgQIEqpJ1r7zyivt//+//udNOO81NmDDBoXxafvnlRQDWXF2Qc2eddZY788wz3corr9xRxZjmaP7JEAFYc4EqeyUEICT++te/uuOPP9797ne/c5/5zGe8kiyVuknSdbPuSkAM80wiALMJhMj+wx/+4NczauleU0KKABzmG03dFwJCoOMI9CQBKAVgx+dZFQoBISAEOo5AVQLwf/7nf9xhhx3m219yySVFALY4E900GdUciQBscVmqWE0EYmJZBGBNAHskuwjAbCJ6HQcRgD2yYdQNISAEegaBniQApQDsmfWhjggBISAE2kZA5FLbEPoKRAB2BseqtXRbAVi1H8o3shAQATiy5nO0j0YEoHPdOEyP9nWl8QsBIdA9BLpxz3rwwQfdYost1nKnx0gB2DJ2KigEhIAQ6DkERAB2ZkpEAHYGx6q1iACsipTy1UFABGAdtJS31xEQAejcww8/7JZaaik3ceLEXp8u9U8ICIFRjsBrr73mg1fl+WJvFZ62CUApAFuFXuWEgBAQAr2HgAjAzsyJCMDO4Fi1FhGAVZFSvjoIiACsg5by9joCIgCdwz8vadFFF+316VL/hIAQGOUIdOt+1TYBKAXgKF+ZGr4QEAIjCgERgJ2ZThGAncGxai0iAKsipXx1EBABWAct5e11BEQAOvfmm2+6J554wi244IJuoYUWkhKw1xet+icERiECKP/mzJnjXn75Za9YHj9+fEdRaJsAlAKwo/OhyoSAEBiBCBA9cv/992+O7Ec/+pHbaKONCkf6v//7v+7rX/96M8/nP/95t/vuuxeWIdDHF77wBf8Fd5FFFvF+6FZddVVfpigISHwtr5Ett9zSHXzwwW7SpEmFdb7++us+0iBk4h133NF8477ccsu5973vfW6bbbZxK620khs7dmzl2SZ6IQ+sq6++2l1//fXu3nvvdbTDQ5F6N9hgA7fZZpu5d77znaUPylYjapaVC8nTooEVBRLIKzcc5ggH7pgqMEfXXHONu//++92LL77oh2Rzv/nmm7vVVlut1txXWSR5BOACCyzgHnjgAXfOOee4m266yT3++ON+fbD+3v/+97utt97aLbPMMm7MmDGFzbRC6PLlDRwuv/xyd+edd3osMDtbZ511HHtp0003dZMnT3Zx33/+85+7ddddt8qwc/OE6yXct0SQvuqqq+brE3Oy3Xbb+T1En8IUlrn11lv9vuPg/K53vcv9n//zf9yGG25Y6xDN/enuu+92V155pb9PPPTQQ/6eBTZEzOYesckmm7gVVlihdJ3EezKMaspcX3zxxe63v/2tX4u0Yf0Gkw9+8INu6tSp82EY11k0EeFcFd0fWu2LtV1273nsscfcfvvt5x555BFfJL5Xly2me+65x0c3fvbZZ33W7373u26LLbYoK5a8Hu4Vu9dxb3j00Ufdeeed5/cEeIT3harPhHBdr7766j66OkQO95zTTz/dMY7UHmuV+GIPX3fddb7+8Fm29NJLu1VWWcXfP1j/8Z4pAo46b775ZnfppZf6CNOGBYq0Nddcs6U6i9qL7y95ecuCfrEGb7vtNo8Hv8GUewEJzJdffnl/36r6HA77wfOdPXrRRRf55zv3BD6bOXOmx4n7s92j+ZwfEp+NGzeu9jrlXvD888+7l156yXHQVhICQkAI9BIC3FP5fjJt2rTSM00r/W6bAJQCsBXYVUYICIHRhMDf//5398UvftF/qSV99rOf9URdHunAl9NjjjnGkxaWPvCBD7hDDz3UTZkyJQkdB6yf/IeDS8oAACAASURBVOQn7pRTTvHX3/Oe97jvf//7/sBLGiwCkMPY0Ucf7Q8IRenDH/6wO+CAA9z06dNLlwKHWw56HBzLEsTOV7/6Vffud787F9+yw3ReG2XlhgsB2I05wkzhxBNPdL/61a880VKU1l57bfflL3/Zk7WdSikCENKd/QDpkNcnyMAdd9zR7bPPPoVrsQ4BSFuXXXaZO+6445rkd2qcHLj/4z/+w5P07IW//OUvPls3CEDagXTjHsJ+ykuQbocccogn97in/OlPfyotw3zyYgCStyhR31133eXvbWX3B+pZb7313IEHHuhWXHHF3GpTBCDEFWsRQqhoLUK4sA4hLMJ7cScJwK985Svu/PPP9/0xsiQ1GPrCHG288cbJ+1bZveeNN95wRx55pLvgggt89Tj3Zs3OmjWrdIsxL//93//tfvazn/m87Msf/vCHbvHFFy8tm8oQE4D/9m//5p9lPJ+KMICQZT5QO+SlmAA84ogj3JlnnunOPvvs+Ypwn/vBD37gXw7VJQAhvc8666zSeaNR5o79y8uNopdajJ2XAeBgZl1546TOfffd12211VZtH/7aJQDpN+vqpJNOKu23jafOPR41Ht8Z7PnOeiRB8vH3Lbfc4v8Ntvx0ggBsaWGrkBAQAkJghCDQNgEoBeAIWQkahhAQAl1DID6cxeRc3DAqjC996Uvuz3/+c/MSh+sf//jHXq2USqiLUAyiciLFisHBIAAhUlAumuqrDFBUkN/5znf8G65U4sv/r3/9a09kVq2TeiB1OEjSn5RsvuwwndfvsnLDgQDs9ByBFRHKIC/4QlE1QUyzXjk0l6nvqtQZH3JR5UyYMMGrVaokVHmQY5ByqVSVAGSNQOCddtppVZr1ypm9997bq/Ig6EidJgDBGLUjBFGVfQQJCAGEarHq3oOsg4yZMWNGctwQcRAqkB9lBHFYAesEQpIXIKl1Eu9J7puoqi655JJK+HN/OPzww92HPvShZv5OEYCQICjDbrjhhkp9YS0cdthhXhkap7J7D/lRTjF+w/drX/ua+9jHPlbaNkoo8hrRUvaCqqzCcK/svPPOXqEHAVolveMd7/D7EHVfKoXPMdSiKFeN9Izz/+u//qt/vtB+HQLwqaeect/+9rfdjTfeWKXLPg/raI899nC77bZb8pmD6g+SC4VbnfSJT3zCP8sZQ6upHQIQ8zPuG1X3U9hH7qUQsGaFkOo/Lz2+9a1vNZWr5MkjALlmSsB2FYCtYqlyQkAICIGRgEDbBKAUgCNhGWgMQkAIdBuBkByKzXPjtvlSzJd+vnyHqch0ODTh4rDAIWyttdZqFi8iAMM22vEBaPWgXuDghxkaKhK+tHMIgeSAAAhJiKJDKuaBXA/zoxLZdddd/cEPgofDLsrKc88915sc2+GXA9lBBx3ktt122/mIgyqH6dR6qFOuKmHUyrrrpTnCvBaVlpkeMh6ID0gtzNkwF+ewhsqDw+///b//t6kCgtzhcIlCp91UdMi1/qAKZc2wryDKIdRDNRxEGUq21GG7ynxycEXpxKE33AusVxSvqF3JgyIYpSSqpZQiqtMEIHuQfcGLhbe97W1ejQxhB/58jioPcgLCzxIEDNEy2XvxfIIfpBZKPky+LeWZjTJm5h6CMNyf22+/vSeoeLnBfuVFCX2BPA3VvkXrJN6TzJ3dN+N7BfWjaPzFL34xQIFYpHhrxwdguKZ52bHLLrt4Yos9QV/YO8cff7zDRYSlvL5Uuff885//9ASgEcllqnFrM3QdkXp21N2b4V5hrMw5P6w9lLZgwZzmzQemtazHFBmfcoVgKl5cZLDWmX+eHbTNiwBSVQIwRXjRb+pGnWmKdUhCiMeTTz65uYdTZDJtp+rkGbnXXnt5spc6eUZCxEI6osQM70t77rmn46cTPqCq4kC/mTPGx/0ovC9AEHMvXXjhhX2/ub9zb/n973/vlaRh33ErwIueVMRd7h28qIOwt8TagERFyW/1vv3tb2+qAeO12KoJcN01rfxCQAgIgZGEQNsEoBSAI2k5aCxCQAh0C4E6X7whBzhMx6nIDyDqGg5NpDXWWMMreCAaw0Mehy9LeSRDu+QSpCMKjjylYkzq5akhOURwmDVVGYcfDhIcKFJmVpAMHJ4g/Yww5JB57LHHejzCVOUwnVoHdcpVIYxaXWu9MkcxHswR5n6f/OQnc33CxYqPosN+HXzyCEDIN9a9+a0M66TMf/7nf3qVqaXQh1yYt8p8QsJjdgw5QELNBMGZMsNMrdeyvVkHjxRRgsoREg7z0Djhf4u+h4QeeSAuIeFTpChmvJg+2n4jL/sPv4thQsmMf7pwX9IPyJmUqo+D/4UXXujVh0YYmioRMqZoL3Ot7F6RImTyXq60SwCWqZFTfWHcoSKRMVW598SmvMzZT3/601w1HfWCL2v7jDPO8LBWJQ2L1mK4VyxfkcI2pZr91Kc+5X0SxqRXal1DSH3uc58rJMiqPH9TBD54oG7OU7bGzzOIdfZ8qGqPleHUybMsz8Q6vi+BAS8VyvwGV7k/VMHB6kHZzRzY/azo/mFluH+A1+233+4/Yr/yomXZZZcd0D3WHXsuNN1GQQnRynjfeust75uPtWE48ZmpA60yEYBVZl15hIAQEAIDEWibAJQCUEtKCAgBIVCOAM6mMXW59tprfeYddtjBH6xRJIUpNBfmi/B73/vephlj3uEsPhymTLgGQwEIscCX+iKTHxRPHHA54OcdEPiSf+qpp3ofapbwh4RD+TJzUUyQUXEZcZBSIFQ5TKdmtE65KoRR+apJ52iHAOzUHNGz2OQQczVIpDKlCuox1r4ptaqaKhbhlSIAixR94YE1VKGkDvDkLZvPmEipom5MKeNoq9MKQOosm/fYTQFlysjZeD9YUIbQryf7HfICP3ikPJVUPLepewDkMgRBmb++KusQggJyw9Yg5AP1x6ldArBTfal674nV4ynMwjHGqsFO7MWYAIQI54VUkY9ITGQxuzXlZ15Aivg5Rt285ImJ4XgeqxBfMRZl6582YtKQ9Y3K3YL4tFIn9VIOktCItNCcudXnBuWq4GD1hy8V6yhDw3J597OYXLQXDZjM8wIgRQBSV0wCigBsZzWorBAQAqMVgbYJQCkAR+vS0biFgBCoiwDmMSgySPgvgixbYoklBlTzj3/8w5MoRLklD6aUqAExscnzAxhGgOQAwmGLSJphGgwCsMjcJ+xLqHCkv5jBYWZoKfZJVccpfXxQTh0kqx6m4/mtU66MMKq7dsL87RCAnZqjmDCqehBnHDGOZT4xq2AVEzV1DqyYj6PaIcUHeGu7bD7jQD877bSTIwBEGRkKAYWPu9/85jfNYXaDAKwy77HyuIw8osMhLim1Txydtg6RgfLoG9/4hjfbJaWUzSkT4DLVG3U988wz3hTazGU//vGPezVjPF/tEIBV12Dcl5SSsuq9J15PeYS2LbYw2nydPVy0J2MCME9VG9dRxYdh/BwjgAsv1sqi8FYhvqq0nxo3a5x1SoAugufQJ3sJFuJL2TrRlcP7fBU1Z5X7ZBUcqIcXGldccYU3pUYdTNRjCNq8IGR1v2uE34WwVOC7kAUeKiIAIVwhAS2JAKwy68ojBISAEBiIQNsEoBSAWlJCQAgIgWoIhOqMFPFFLaE/JlSC+AlCCWABQVKmauEhI49YHAwCENMfgkyUpbK+1FWxxO1xcKEvlmKTuqqH6bjeOuXKCKMyjIqut0MAdmqOQqKavuLvEeVlytQ2NZaQbCrziVkFq5ioqWPKGPrPpK2UqX3ZfOLHDeLeUpG/zng8sYlgNwjAKvMe96PKGMJ5TJHt7RAgVUxa4z3JywJMDvNMNg37OGhS3vpthwCs2pcq95UqeWxsVQht8sZq7DxVepX9F+YJ90odUjEOfpUiQuNnR55yM+5zFeIL33tEuiXlKRDrYAGJhp9M/IK2Uic+IjGdnz17ti+PUhn3Cu2kKji0Uz9ly57vsTVEeK9mzxcRgNQfqgBFALY7WyovBITAaESgbQJQCsDRuGw0ZiEgBFpBID7gpL7Qh2/GObRvs802Xp1kkQ5jciI+ZOQpWcq+lNt42iGXqhIXZX2JSYMqREQ4H/HBCdNhzP0s1TlMh/XWKVdGGLWyfnppjmKStupB3MYQr4GU37M6GNUhauJ647Ip4qFsPsN9W5c8iLGsuo+K8InxRRVXFmwl3Pt5LyjiNsvuF7HSBxyLXATE9aNA4p5nKVaT1dmTrezlOuuqm32pU3esuszzp1dFOV5nD1recK9UVehRNlYVp0zK43VdVV1YRnzF+OLLFiV9XoT6KrjEJHPdOuO11wmCtgyHKuOK81iwDsx6UVHyAu7pp59uZovvZ7FaOnw+VyEAaU9RgFuZKZURAkJACGQItE0ASgGopSQEhIAQqIYAX27xD3TKKaf4ArHq5JVXXvEBNK688krvdN9M2UKVTaxsin0M5REpZaSbjaDsQB+OtGqdMTpl5do1fYrVafHBqc5huhXSgDJlhFG1FZPO1QtzFBMz7YyHslUP8nntxIflOvVVMUkumk/2Naqz008/3XcvRVwU4RMfyrtBAFaps866qnq/CHHLc2FQhE2ZOrPbe3k4EoAxkZbnQiFUCqbMq1vd0+GcE/kYU+sy363WVplJebcIwHie6yqaU1jFpt2t4mnlOtGndghA1hXR3nnBhlkw0Xsh8x566KHCocX3nvgFXXivFgHY7ipReSEgBIRAOQJtE4BSAJaDrBxCQAgIAUMgNBWMD8Thm/HwQBYqhOIyoclw0QG7jHSreqAPZ7JqnfHsl5ULD4F11VS0VXaY6zZpQB9GOgEYm4u2u8NjlWbd+jpJAKYIvKL5rBIMo2g8cd+rkHVl+JTtsVT5ThOA7eJCH2PCYrDVvMORAAS32J9drKKOfQVW8fdYtubserhX6u7rsnv/cCIA47VbFb+8fHVfLKTqaYUARCl68sknu8suu8ybjddN8f2saA5FANZFV/mFgBAQAvURaJsAlAKwPugqIQSEwOhFIFanhQezkBwMTXlj0+GwTGhiV+TovyohUIcEqFqnCMDVvZPzMDpqOzugF+ZIBGD/fLZLdIkAzN8NIgAzbOq+tIifGbFriFBZ2QkfnOEMigDM0BjuBCBk3K9//WuHVQHmzEWJl48Ec9p44429jz5Un5ZEALbztFdZISAEhEDnEWibAJQCsPOTohqFgBAYuQjE5lmf/exn3Re+8AU/4NA8ODSLicuYH8DYx1CR2WNVsq7XyKVWoh/GJGtshlb3MG2rsU65ka4AbNdPY6d3eDsKwND0nn6l/JYVzWfsh7Nq8AfDQCbA+ashNgGOg5nU2ZNhK1XLDVcFYBxAJVaHhy+O6kRmrrJvO0UAphTtw0kBGPu6y/PPWwXTTuWpowDEzcPXvva1AeTfQgst5DbaaCO3/vrru+WXX94R+ZvPwujZZd81iva0FICdmmnVIwSEgBDIR6BtAlAKQC0vISAEhEA9BMIotbw15w07iWi/N910k0spMkJizvwAPvrooz64BWqPMlPZsi/lNoJeIADbJZfiA0YcoKLq4T+e1aqRQyk30gnA2267zX3uc59zkF+kTkSorLeLBuaOiZo6QUliX10pZ/tl8xkSKjNnznTHHnusW3HFFSsNKV6vI8UEmMG3GwQkjq78ne98xxGkxVKre7lqueFKAIJPHFzmu9/9rttiiy3c888/74mdW265xcNon1darBUyhXulTuCK1157zR1xxBHukksu8a3YsxGCyVK3CMBuBAEB5y996Uvu9ttv992vE5m8AswtZalKAMZrBIIPM3GiEE+cOLGw7dg/bFkQkPAFnQjAlqZVhYSAEBACtRBomwCUArAW3sosBISAEBhgGmRk34QJE9x+++3nZs+enTz4pPwAcoA77LDDPKJlKo7hRADGB1dTSVZ1JB8SrGATB0Zp9bAXKwuLnLKXEUbtbINeIGljdUuR+Xk7Y61atszvY1E98XpLkZll8xkTVXUiV8frdSQRgDGZXyc4S6xiS6mBqxJ58fxXLTecCcDYz5/t0XvvvddHVuZ6K4FZyvZkuFfqBBeJ768pxVy3CMA4kE/ZC7UQAxT6P/jBDzzhutJKK7k111zTk9Tjxo1zRx55pLvgggt89ne84x3+xQCquaFKVQnA+AVPnft7GLSMccb3s5deesl961vfctdee62HISRGqxCAmBiTj8R3AnBWEgJCQAgIgeoItE0ASgFYHWzlFAJCQAiAQPwFmEPxlClTvAKQlIqcGPt0+t73vue/QF9++eW+DIqOj33sY7kADycCMFYf5EWxTA02PvQutthiXo03a9asZvZWTTbDgCtUNpoJwJhASeFctNuJQHraaad5tSvzy4EZsqDVFBM1VQ/bVUgm+lRGAMaE6Cc+8Qm3//77DzCNS40Np/oQ1BdeeGHz8kgiAAkgwIsNooeSyl5UhBjFEc5T94GqRF6MfdVyw5kAZMzhywIj+yCciTBP+tSnPuVV5KEJZ6t70MqFewXSln+vtdZapdVCon/lK19pqopTEe27RQDSuZisrqqMLCIuY1+pZc/pEKT77rvPHXjggd7EFkLygx/8oFdwtjNXVQnAuN9VifvU/SxVNlQG8+zghcmqq67qib25c+d6P4IoQtmniy++eBMWrnPNkgjA0m2lDEJACAiB+RBomwCUAlCrSggIASFQH4GzzjrLHX300b7gNtts47/Um1IgdfCJSSv8lHFAeOihh5Imw3GPhhMByJf8U0891R133HHNYey5556On7LDD4e4gw8+uHmIzFMu/OxnP3MnnXSSr7/KIZWDDSqP888/v9mn0UwAAkKsXIPE44ALnkUJUgjTOL6AkKqSdUV1xkQNeVGOYqZctGbuv/9+T9Q9+eSTvvo8gqqMAGR/kueMM87w9XBoR+1TRmrecMMNHjOIa0sjiQCM9w1zcdBBB7ltt93Wq3fyUuoekIpUW5XIi9upWm64E4AxAXv44Ye7K6+80r88Yi7wO7vuuuvWf4AVlAj3Ctk233xzf08uui9ghs+6MLPkvJc+3SQAY8IZ0pJncUhApYYdkmVg+sMf/tC9733v81lj/LnXHXXUUaXuAVLPm6qEZNFkViUAMcM+5JBDmlVVdfEQk7hUkCIA+e4C8fzUU0/5Nj7ykY948hdLiCICMFT/UU4EYEe3rioTAkJglCDQNgEoBeAoWSkaphAQAh1FIDQ75NDAD4fSItOjvMirVXwLtUIAlhFjVeuMgatSDkKGQ8df//pXXxx8+PeOO+6YJHQgDG688UZ/iLSIhZAwkHapA25ssll0SOUwBmELaWg+7+hTVQKwEwRXiGG4DoZyjlBqEpQB3C3tuuuubp999nGTJk1K7hcIlf/8z//00SUtkX+33XYrJXeLNmCKAGTNoKqFBB47dux8xVHtYYpmPrrIz3rByX2cyghA8uPLDzLRDrXvete7HD7rUF6lEvcA2jd1nOUZSQRgChf2JeQC960UCQgBgCIS8sX2G3sIYiXGsiqRF+NftVy8ropMIavW2UpfWq07DiC19tpre7Kbn/XWW8+bqE6bNq2jz7aYAKTyovvCnDlzfD8uu+yyZj8ggzABjtdHNwlAniHnnHOOvwdY2mqrrTxBP3Xq1Ep7eMMNN/Q+FQ3TFJENsXjooYe6ZZZZJlknax4zWl4Q2vpnrvCPOGPGjLbmKiYAU6Q6DcRuEcrIUPYspDLjiiMGpwhAxoXq7+yzz/bj4d5LMDSU09yrUwpA2uAnTCIA21oOKiwEhMAoRaBtAlAKwFG6cjRsISAE2kIgNnO1yorIvDhYgJWxqMBFHapCulE+duC98soru09/+tNeZcjBnX+boqpqnXG/qpZLRSHEDIrD5CqrrOJJJg4SEDlnnnmmN3cLCboiYgmS5hvf+Ib705/+1Oweh2NUCauttppXInDovuOOO9wvfvELh08kxo3/JlSXpCICMPaDxMHwox/9qFfBLLroot5XVKupl+aIgyLE7NNPP90czuqrr+7VdxCvrBkOwRAp1113nQ8KgSrG0jrrrOMPtpiBtZNSBKAdLJkn+sPcMYfsPVRQJ5xwwoB+F6lMqxCAKQKBud5rr73cpptu6qZPn+6xQGkEwXXyySc7yOU4jTQCkDFfdNFFfp5tfzIP22+/vdtpp508qcd+g6x64IEH3IknnuiuueaaJizkRUGGUjpOrRJjVcvFEaLpC8QU+xmigvsh90ZS1TpbGUOrddPW9ddf7xW34b2Rz+uYo9bZmykCkPLcX/fee2/37ne/2883qlfuZaeccoonnCwVKYm7SQDSPn2CjLRAJHzGfeOLX/yiJ0y5n0FCpfYw1yi7wQYbDICL+w2ENy+dLHFf2Hnnnf0zBIUha4k5BofTTz99QN68euvMieWNAx5RN89TXlbgSw8zXMjO1Msd8kDS4eOQZy/7+oUXXnB33323J/LC8YV9yzMfjl/yUYbnOy+DuCeAM/2AKOVv8/sX1i0CsJVVoDJCQAiMdgTaJgClABztS0jjFwJCoBUE+DKL+RWHnzAVBbyI/QBSLuUYP9WfqqRbrBAI60IFgArH1A1V64z7U7UcGKEUQwkUqwqKMDc1ARELi8w/UwRjUb0QRBzW8L9IKiIAY3+BYb0ccFEqLrDAAq0snQFBZOIKBnuOaB8SlUOemdFWHVSZQq5qPeSLCUDm6tZbb/U/VRLKE4j0PDPFKgQg7XCIh8DDv2GVxAEcc1gIbEsjjQBkXJBPqGi558VEVBFO4IOKE4VuSi3YKjFWtVzefdr6HEYlrlpnPN4q5arkycMx9dyo67Ozylq2POFeQdHODy9QqiSI1W9/+9u5LwS6TQDSR14O0YdQ2VzWdyLjck/n3p5apxBvKAMt8EVZfXa9bP1XrcfyxesoLM+z8vjjj/dELanu85EykKW8RIPE/POf/+zr+cxnPuM/S6WUCtqIPiP9zCyc8oatgoDUnXnlFwJCQAj0I9A2AYgCcLQCuuDktInTaMVD4xYCQqAeAillRlH00NgPIK1VNeOqSrrRBv73UEfFB3W+3P/4xz92yy67rB9o1TpjVOqWQ2FAu+FBIA9pDi8HHHCAV/GVRQ02s2FUG6EqLa6bwx0qNxRLKEMs8nIRAchBC1My8+sY1hmTdPVWTUam9NocPfHEE+6YY45xv/3tb0sJHg6amHKj0EQV14kUE4AQkhtvvLE3N8YvZF5CibPvvvs6TP2KyOKqBCDtoOr75S9/6QMtpBR+1pcVVljBK4NYK2BhaSQSgIzN9ht7Gd+LZQk1ECbVRVFTWyXG6pR7+OGHfTAG81kZ9nuPPfZwmFGS6tQZ1lGlXJU8eXjGgW7IVyeqa9k8xdfjvYLfQRRi5513Xu69gXsspD0vbSZPnpzb5GAQgDSO8hPCGjVq0R4mb9VnDnMIDty7q7zQol6eO/hD7GQCQ8jKULVt9YeENuuGlzuY9RY9HynL/KHc40UK6sAw+nGZixJUv7xUM5I4jwBEJWnmwSIAO7kiVJcQEAKjDYG2CUApAEfbktF4hYAQ6BQCcfRAi9KY5xuIdmPn3EWKwbCfdUg33rzz9p+3+HfeeWfzsBIrBOrU2WpfrBx9gjRAEQgReO+99/qDGX3CnBblCCoh/k75eyuaMw5m1AlZx5g4nHGggUT80Ic+5H/MRDX0v1dEANIe/bv66qv9wfeuu+5qHiRjIrWV9dSLc8ShDBUgY8aEk/mygy5EG+Zl//Iv/+I22WSTtk1+Y8xSBCCELTjh4w/fXjfddFNzbjE9Zv4gmfL8e4Vt1CEArRxKIshHfmz+WVe0jeqPgzGH5dAfZVVFb9maaWVvhmu7yBdp2HYrZSCwmRPWCf3EpJ7PbM+xRghyxH2wjMRvlRirWw6yhMjVzKW5AACHUM1bt07DsUq5KnmK1kTs0y0VaKpsTVW9ntorqMYhetiHvCQAz7x7bFE7g0UAhnuYF3VXXXWV9/FppBnPakxhmX9e6JQFpwrHhM/Dm2++2V166aXex+3jjz/uL4MHJuW81Gv1WVZ1jiD0ICK5J1r7lA0JbasLMpTx4zYhxGDppZf2rji4n/OyJbyPhgGiyvzU0o7dEy6++GL/LKZP3LtnzpzpceI+YPeCMBCIkYJVx618QkAICAEh4PwLzXZc74yRAlDLSAgIASEgBISAEBACrSHQConWWksqNVoRgHDFDBMfd3kRdjuFTStkeafaVj3DGwFeIhVFAWZ0IgCH9xyr90JACAw9Am0TgFIADv0kqgdCQAgIASEgBITA0CGAApGgMhxg8W2Igg3FY1mKfcy1ax5e1p6ujz4EUFdByp1xxhl+8HmRXzuFjAjATiE5cushKBDrEQXhGmus4QP8WGCRIgKQ+yUEoCUCl5SphEcuihqZEBACQqA1BNomAKUAbA14lRICQkAICAEhIARGBgJEqyTSKkorEpFi8UVZZhoYR8KsWm5koKZRDAYCmHvut99+7pFHHvEmPxB0s2bN6lrTIgC7Bu2IqTh0ZUIUbdYML0zKFICQg/yIABwxS0EDEQJCYAgQaJsAlAJwCGZNTQoBISAEhIAQEAI9g0AcoIfonTjC32CDDXL7iC8w8lx22WU+D76yCBxTVKZnBqyODAsE8B1IMBqLMt3N4B8GiAjAYbE0hrST+BLEJJ0I1aT/397d7DaNhWEAPmn5mTYICoU9N8EecQMgbgG4AhAsuQAkFkjskFiyZM8CCbFgi4SAJRIrZkaIGYbSvyRMPneM0gzQ1CduEuexFLUFH9vn8ZElf3ntE+9SvHXrVjEBzM8SgMPpv0j+RQLQQoAAAQL7E8guAEoA7g/c2gQIECBAgEDzBGKCghs3bnyf+KScGTMm/IjkVaQB4+Y2bnrjRfcPHz7cNRvu5cuXi/bRzkJgvwKbm5tFMTkKyTHpRszMHRMbxQQgsURR+t69e8Ujl3UuCoB16jZj21GYjoloYtKPcolZj69dsSVh/AAAB55JREFUu1a8ozIeB47xHMnqmAyoTAYO9t7jv80YC3pBgMDBC2QXACUAD/6k2SMBAgQIECAwXQKRAnz06FG6f/9+MavlfpaY9fPmzZtpZWVlP82sS2CXwGDxbZjm6tWrKT57PZaeS6oAmCs4H+1jNu3bt2+n169f7+pwFPtiiS9L4vf4smR4UfybjzGilwQI1COQXQCUAKznxNgqAQIECBAgMFsCcdP64sWLdOfOnRTvXttrWV1dTVeuXEmXLl2S/NsLy//vKTA4o/TgyhcvXkzXr18v0oF1LwqAdQs3Z/sfP35MDx48SI8fP/7+pcmvCoDx2O/CwoKJP5ozBPSEAIEJCGQXACUAJ3DW7JIAAQIECBCYWoF4xO3ly5fpyZMn6c2bNynSLmUq8OzZs8VMwefPn0/nzp1Lx44dm9p+OLDZEnj16lW6e/duevv2bXHg8ThlTCxz4cKFAyswKwDO1piZ9NFGwS8mQ3r69Gl6/vx5ihvTKAzGlyntdjs9e/asKPiVn0kfr/0TIEBg1gWyC4ASgLM+BBw/AQIECBAgQIAAAQIEJiew1yzAkzsyeyZAgEBzBLILgBKAzRkMekKAAAECBAgQIECAAIGDFlAAPGhx+yNAYB4FsguAEoDzOGz0mQABAgQIECBAgAABAuMRUAAcj6OtECBA4FcC2QVACUADjAABAgQIECBAgAABAgSqCigAVpXTjgABAqMLZBcAJQBHx7YmAQIECBAgQIAAAQIECOwWUAA0IggQIFC/QHYBUAKw/pNkDwQIECBAgAABAgQIEGiqgAJgU8+sfhEgME0C2QVACcBpOp2OhQABAgQIECBAgAABArMloAA4W+fL0RIgMJsC2QVACcDZPPGOmgABAgQIECBAgAABAtMgoAA4DWfBMRAg0HSB7AKgBGDTh4j+ESBAgAABAgQIECBAoD4BBcD6bG2ZAAECpUB2AVAC0GAiQIAAAQIECBAgQIAAgaoCCoBV5bQjQIDA6ALZBUAJwNGxrUmAAAECBAgQIECAAAECuwUUAI0IAgQI1C+QXQCUAKz/JNkDAQIECBAgQIAAAQIEmioQBcD4dDqdtLW1ldbX19OZM2ea2l39IkCAwEQE3r17l1ZXVyvvuyUBWNlOQwIECBAgQIAAAQIECMy9wHABcGNjI50+fXruXQAQIEBgnALZBUAJwHGeDtsiQIAAAQIECBAgQIDA/An0er3U7XaLBGAUAHNSKvOnp8cECBD4tUBcY9+/f59OnTpVmUoCsDKdhgQIECBAgAABAgQIECAQAmUBcHt7O21ubqYTJ06khYUFOAQIECAwBoH4cuXDhw9pZWWl8tZaEoCV7TQkQIAAAQIECBAgQIAAgb5APAYcCcAoAMaN6vLycjp8+DAbAgQIEBiDwNraWvr06VM6fvx45a1JAFam05AAAQIECBAgQIAAAQIEQqCcCbicCCT+zrlRpUqAAAECOwJxPY30XyztdrsyiwRgZToNCRAgQIAAAQIECBAgQKC8Qf1RCvDIkSOACBAgQCBD4J8vX9Jf/fRfXE+XlpYqb0kCsDKdhgQIECBAgAABAgQIECBQCgymAMtHgU+ePJlarRYkAgQIEKggEK9W+P2PP1MrfUuHDh1KR48erbCVnSYSgJXpNCRAgAABAgQIECBAgACBwQLgcBEwbl7jkTXvAzROCBAgsD+Br1/X09+fP6fFYkKlnQJgfKouEoBV5bQjQIAAAQIECBAgQIAAgV0CUQAsHwWO4l+8EzA+i4uLxaNrMTOw2YENGgIECPxfoLx2djrd9KX/2O92Z7t/7dwp+n3rdYvraM71UwLQqCNAgAABAgQIECBAgACBsQmURcBer1fMDFx+yr/L/4+fFgIECIwq8HV9o3ilQFw7mvazLOyVX5JE6q/V/0TxL/4tCoDR55xXKkgAjjrSrEeAAAECBAgQIECAAAECIwkMFgHLx4KjADhc/FMEHInTSgQI9AXW+wXARi7/vSe1LPDFz7IQWP7e7acBc4p/4SYB2MjRo1MECBAgQIAAAQIECBCYrEBZ3Bss+pW/T/bI7J0AgVkUWOu/E69pyb/h/gwmAeMcFem/fuKx1+1knzIJwGxCGyBAgAABAgQIECBAgACBnwkMpvyGE38SgMYNAQKjCsQjwE1chpN9g3+Xv3e2t7K7LgGYTWgDBAgQIECAAAECBAgQIDCqgKLfqFLWI0BgUGBeEoA/esdhPAKcu0gA5gpqT4AAAQIECBAgQIAAAQIECBAgUKtAUxOAo6BJAGbO/tJeXhrF2ToECBAgQIAAAQIECBAgQIAAAQITFJiHBODP3nEoAZg58JaXfsvcguYECBAgQIAAAQIECBAgQIAAAQJ1C0gA5gl7B2Cen9YECBAgQIAAAQIECBAgQIAAAQI1C0gA5gF7B2Cen9YECBAgQIAAAQIECBAgQIAAAQI1C0gA5gFLAOb5aU2AAAECBAgQIECAAAECBAgQIFCzgARgHrAEYJ6f1gQIECBAgAABAgQIECBAgAABAjULSADmAUsA5vlpTYAAAQIECBAgQIAAAQIECBAgULOABGAesARgnp/WBAgQIECAAAECBAgQIECAAAECNQtIAOYB/wurqLIRwpQAv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 t="5000" b="5000"/>
          <a:stretch>
            <a:fillRect/>
          </a:stretch>
        </p:blipFill>
        <p:spPr bwMode="auto">
          <a:xfrm>
            <a:off x="683568" y="980728"/>
            <a:ext cx="7632170" cy="4293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18 Llamada de nube"/>
          <p:cNvSpPr/>
          <p:nvPr/>
        </p:nvSpPr>
        <p:spPr>
          <a:xfrm flipH="1">
            <a:off x="1115616" y="4581128"/>
            <a:ext cx="1296144" cy="612648"/>
          </a:xfrm>
          <a:prstGeom prst="cloudCallout">
            <a:avLst>
              <a:gd name="adj1" fmla="val 23280"/>
              <a:gd name="adj2" fmla="val -11878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Menú local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539552" y="908720"/>
            <a:ext cx="7848872" cy="3168352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22 Elipse"/>
          <p:cNvSpPr/>
          <p:nvPr/>
        </p:nvSpPr>
        <p:spPr>
          <a:xfrm>
            <a:off x="4716016" y="4293096"/>
            <a:ext cx="1512168" cy="57606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26 Llamada de nube"/>
          <p:cNvSpPr/>
          <p:nvPr/>
        </p:nvSpPr>
        <p:spPr>
          <a:xfrm flipH="1">
            <a:off x="5940152" y="5085184"/>
            <a:ext cx="1656184" cy="936104"/>
          </a:xfrm>
          <a:prstGeom prst="cloudCallout">
            <a:avLst>
              <a:gd name="adj1" fmla="val 31520"/>
              <a:gd name="adj2" fmla="val -91080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Menú En línea</a:t>
            </a:r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539552" y="260648"/>
            <a:ext cx="7992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dirty="0" smtClean="0"/>
              <a:t>Tipos de Menú </a:t>
            </a:r>
            <a:r>
              <a:rPr lang="es-ES" sz="2200" b="1" dirty="0" err="1" smtClean="0">
                <a:solidFill>
                  <a:srgbClr val="041ABE"/>
                </a:solidFill>
              </a:rPr>
              <a:t>Breather</a:t>
            </a:r>
            <a:endParaRPr lang="es-ES" sz="2200" b="1" dirty="0">
              <a:solidFill>
                <a:srgbClr val="041ABE"/>
              </a:solidFill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4860032" y="3284984"/>
            <a:ext cx="2232248" cy="22322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Llamada de nube"/>
          <p:cNvSpPr/>
          <p:nvPr/>
        </p:nvSpPr>
        <p:spPr>
          <a:xfrm flipH="1">
            <a:off x="7308304" y="3284984"/>
            <a:ext cx="1296144" cy="612648"/>
          </a:xfrm>
          <a:prstGeom prst="cloudCallout">
            <a:avLst>
              <a:gd name="adj1" fmla="val 64345"/>
              <a:gd name="adj2" fmla="val 8393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Menú local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4" name="23 Llamada de nube"/>
          <p:cNvSpPr/>
          <p:nvPr/>
        </p:nvSpPr>
        <p:spPr>
          <a:xfrm flipH="1">
            <a:off x="4644008" y="5877272"/>
            <a:ext cx="2016224" cy="756664"/>
          </a:xfrm>
          <a:prstGeom prst="cloudCallout">
            <a:avLst>
              <a:gd name="adj1" fmla="val -70990"/>
              <a:gd name="adj2" fmla="val -6826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Menú Facetado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/>
          <a:srcRect l="1472" t="4366" r="2257" b="5861"/>
          <a:stretch>
            <a:fillRect/>
          </a:stretch>
        </p:blipFill>
        <p:spPr bwMode="auto">
          <a:xfrm>
            <a:off x="899592" y="1196752"/>
            <a:ext cx="7488832" cy="4364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827584" y="1916832"/>
            <a:ext cx="7848872" cy="38164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539552" y="260648"/>
            <a:ext cx="7992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dirty="0" smtClean="0"/>
              <a:t>Tipos de Menú </a:t>
            </a:r>
            <a:r>
              <a:rPr lang="es-ES" sz="2200" b="1" dirty="0" err="1" smtClean="0">
                <a:solidFill>
                  <a:srgbClr val="041ABE"/>
                </a:solidFill>
              </a:rPr>
              <a:t>Breather</a:t>
            </a:r>
            <a:endParaRPr lang="es-ES" sz="2200" b="1" dirty="0">
              <a:solidFill>
                <a:srgbClr val="041AB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t="4366" r="2257" b="27595"/>
          <a:stretch>
            <a:fillRect/>
          </a:stretch>
        </p:blipFill>
        <p:spPr bwMode="auto">
          <a:xfrm>
            <a:off x="179512" y="1052736"/>
            <a:ext cx="8772100" cy="3816424"/>
          </a:xfrm>
          <a:prstGeom prst="rect">
            <a:avLst/>
          </a:prstGeom>
          <a:noFill/>
          <a:ln w="28575">
            <a:solidFill>
              <a:srgbClr val="CC0099"/>
            </a:solidFill>
            <a:miter lim="800000"/>
            <a:headEnd/>
            <a:tailEnd/>
          </a:ln>
        </p:spPr>
      </p:pic>
      <p:sp>
        <p:nvSpPr>
          <p:cNvPr id="18" name="17 Rectángulo"/>
          <p:cNvSpPr/>
          <p:nvPr/>
        </p:nvSpPr>
        <p:spPr>
          <a:xfrm>
            <a:off x="1115616" y="2348880"/>
            <a:ext cx="936104" cy="576064"/>
          </a:xfrm>
          <a:prstGeom prst="rect">
            <a:avLst/>
          </a:prstGeom>
          <a:noFill/>
          <a:ln w="9525">
            <a:solidFill>
              <a:srgbClr val="CC0099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23 Llamada de nube"/>
          <p:cNvSpPr/>
          <p:nvPr/>
        </p:nvSpPr>
        <p:spPr>
          <a:xfrm flipH="1">
            <a:off x="2627784" y="2132856"/>
            <a:ext cx="1512168" cy="936104"/>
          </a:xfrm>
          <a:prstGeom prst="cloudCallout">
            <a:avLst>
              <a:gd name="adj1" fmla="val 85962"/>
              <a:gd name="adj2" fmla="val -22406"/>
            </a:avLst>
          </a:prstGeom>
          <a:solidFill>
            <a:srgbClr val="CC0099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Menú Filtrado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179512" y="1628800"/>
            <a:ext cx="8784976" cy="576064"/>
          </a:xfrm>
          <a:prstGeom prst="rect">
            <a:avLst/>
          </a:prstGeom>
          <a:noFill/>
          <a:ln w="19050">
            <a:solidFill>
              <a:srgbClr val="CC0099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18 Llamada de nube"/>
          <p:cNvSpPr/>
          <p:nvPr/>
        </p:nvSpPr>
        <p:spPr>
          <a:xfrm flipH="1">
            <a:off x="5868144" y="2348880"/>
            <a:ext cx="1512168" cy="936104"/>
          </a:xfrm>
          <a:prstGeom prst="cloudCallout">
            <a:avLst>
              <a:gd name="adj1" fmla="val 73693"/>
              <a:gd name="adj2" fmla="val -67707"/>
            </a:avLst>
          </a:prstGeom>
          <a:solidFill>
            <a:srgbClr val="CC0099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Menú Filtrado</a:t>
            </a:r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539552" y="260648"/>
            <a:ext cx="7992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dirty="0" smtClean="0"/>
              <a:t>Tipos de Menú </a:t>
            </a:r>
            <a:r>
              <a:rPr lang="es-ES" sz="2200" b="1" dirty="0" err="1" smtClean="0">
                <a:solidFill>
                  <a:srgbClr val="041ABE"/>
                </a:solidFill>
              </a:rPr>
              <a:t>Breather</a:t>
            </a:r>
            <a:endParaRPr lang="es-ES" sz="2200" b="1" dirty="0">
              <a:solidFill>
                <a:srgbClr val="041ABE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t="3730" b="4886"/>
          <a:stretch>
            <a:fillRect/>
          </a:stretch>
        </p:blipFill>
        <p:spPr bwMode="auto">
          <a:xfrm>
            <a:off x="395537" y="836712"/>
            <a:ext cx="390832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 t="2949" b="5635"/>
          <a:stretch>
            <a:fillRect/>
          </a:stretch>
        </p:blipFill>
        <p:spPr bwMode="auto">
          <a:xfrm>
            <a:off x="4283968" y="3501008"/>
            <a:ext cx="4285050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Llamada de nube"/>
          <p:cNvSpPr/>
          <p:nvPr/>
        </p:nvSpPr>
        <p:spPr>
          <a:xfrm flipH="1">
            <a:off x="4572000" y="2060848"/>
            <a:ext cx="1368152" cy="504056"/>
          </a:xfrm>
          <a:prstGeom prst="cloudCallout">
            <a:avLst>
              <a:gd name="adj1" fmla="val 72996"/>
              <a:gd name="adj2" fmla="val 9858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 smtClean="0">
                <a:solidFill>
                  <a:schemeClr val="bg1"/>
                </a:solidFill>
              </a:rPr>
              <a:t>Menú  Suplementario</a:t>
            </a:r>
            <a:endParaRPr lang="es-ES" sz="900" dirty="0">
              <a:solidFill>
                <a:schemeClr val="bg1"/>
              </a:solidFill>
            </a:endParaRPr>
          </a:p>
        </p:txBody>
      </p:sp>
      <p:sp>
        <p:nvSpPr>
          <p:cNvPr id="13" name="12 Elipse"/>
          <p:cNvSpPr/>
          <p:nvPr/>
        </p:nvSpPr>
        <p:spPr>
          <a:xfrm>
            <a:off x="3779912" y="2780928"/>
            <a:ext cx="576064" cy="360040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Elipse"/>
          <p:cNvSpPr/>
          <p:nvPr/>
        </p:nvSpPr>
        <p:spPr>
          <a:xfrm>
            <a:off x="7164288" y="5301208"/>
            <a:ext cx="1512168" cy="792088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15 Flecha curvada hacia arriba"/>
          <p:cNvSpPr/>
          <p:nvPr/>
        </p:nvSpPr>
        <p:spPr>
          <a:xfrm rot="4215763">
            <a:off x="3436674" y="3460714"/>
            <a:ext cx="576064" cy="288032"/>
          </a:xfrm>
          <a:prstGeom prst="curvedUpArrow">
            <a:avLst/>
          </a:prstGeom>
          <a:solidFill>
            <a:schemeClr val="tx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19 Flecha curvada hacia arriba"/>
          <p:cNvSpPr/>
          <p:nvPr/>
        </p:nvSpPr>
        <p:spPr>
          <a:xfrm rot="13876364">
            <a:off x="4588801" y="2884650"/>
            <a:ext cx="576064" cy="288032"/>
          </a:xfrm>
          <a:prstGeom prst="curvedUpArrow">
            <a:avLst/>
          </a:prstGeom>
          <a:solidFill>
            <a:schemeClr val="tx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1" name="20 Llamada de nube"/>
          <p:cNvSpPr/>
          <p:nvPr/>
        </p:nvSpPr>
        <p:spPr>
          <a:xfrm flipH="1">
            <a:off x="5436096" y="5373216"/>
            <a:ext cx="1368152" cy="504056"/>
          </a:xfrm>
          <a:prstGeom prst="cloudCallout">
            <a:avLst>
              <a:gd name="adj1" fmla="val -77382"/>
              <a:gd name="adj2" fmla="val 38115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 smtClean="0">
                <a:solidFill>
                  <a:schemeClr val="bg1"/>
                </a:solidFill>
              </a:rPr>
              <a:t>Menú  Suplementario</a:t>
            </a:r>
            <a:endParaRPr lang="es-ES" sz="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539552" y="260648"/>
            <a:ext cx="7992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dirty="0" smtClean="0"/>
              <a:t>Tipos de Menú </a:t>
            </a:r>
            <a:r>
              <a:rPr lang="es-ES" sz="2200" b="1" dirty="0" err="1" smtClean="0">
                <a:solidFill>
                  <a:srgbClr val="041ABE"/>
                </a:solidFill>
              </a:rPr>
              <a:t>Medium</a:t>
            </a:r>
            <a:endParaRPr lang="es-ES" sz="2200" b="1" dirty="0">
              <a:solidFill>
                <a:srgbClr val="041ABE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 t="4189" b="5054"/>
          <a:stretch>
            <a:fillRect/>
          </a:stretch>
        </p:blipFill>
        <p:spPr bwMode="auto">
          <a:xfrm>
            <a:off x="827584" y="764704"/>
            <a:ext cx="7632847" cy="4329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Rectángulo"/>
          <p:cNvSpPr/>
          <p:nvPr/>
        </p:nvSpPr>
        <p:spPr>
          <a:xfrm>
            <a:off x="1187624" y="1340768"/>
            <a:ext cx="561662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Llamada de nube"/>
          <p:cNvSpPr/>
          <p:nvPr/>
        </p:nvSpPr>
        <p:spPr>
          <a:xfrm flipH="1">
            <a:off x="3275856" y="1772816"/>
            <a:ext cx="1296144" cy="612648"/>
          </a:xfrm>
          <a:prstGeom prst="cloudCallout">
            <a:avLst>
              <a:gd name="adj1" fmla="val -60620"/>
              <a:gd name="adj2" fmla="val -7338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Menú Global</a:t>
            </a:r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539552" y="260648"/>
            <a:ext cx="7992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dirty="0" smtClean="0"/>
              <a:t>Tipos de Menú </a:t>
            </a:r>
            <a:r>
              <a:rPr lang="es-ES" sz="2200" b="1" dirty="0" err="1" smtClean="0">
                <a:solidFill>
                  <a:srgbClr val="041ABE"/>
                </a:solidFill>
              </a:rPr>
              <a:t>Medium</a:t>
            </a:r>
            <a:endParaRPr lang="es-ES" sz="2200" b="1" dirty="0">
              <a:solidFill>
                <a:srgbClr val="041ABE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t="4673" b="6545"/>
          <a:stretch>
            <a:fillRect/>
          </a:stretch>
        </p:blipFill>
        <p:spPr bwMode="auto">
          <a:xfrm>
            <a:off x="971600" y="1268760"/>
            <a:ext cx="7396877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1547664" y="1844824"/>
            <a:ext cx="6048672" cy="367240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Llamada de nube"/>
          <p:cNvSpPr/>
          <p:nvPr/>
        </p:nvSpPr>
        <p:spPr>
          <a:xfrm flipH="1">
            <a:off x="179512" y="836712"/>
            <a:ext cx="2016224" cy="756664"/>
          </a:xfrm>
          <a:prstGeom prst="cloudCallout">
            <a:avLst>
              <a:gd name="adj1" fmla="val -62959"/>
              <a:gd name="adj2" fmla="val 81538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Menú Facetado</a:t>
            </a:r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539552" y="260648"/>
            <a:ext cx="7992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dirty="0" smtClean="0"/>
              <a:t>Tipos de Menú </a:t>
            </a:r>
            <a:r>
              <a:rPr lang="es-ES" sz="2200" b="1" dirty="0" err="1" smtClean="0">
                <a:solidFill>
                  <a:srgbClr val="041ABE"/>
                </a:solidFill>
              </a:rPr>
              <a:t>Medium</a:t>
            </a:r>
            <a:endParaRPr lang="es-ES" sz="2200" b="1" dirty="0">
              <a:solidFill>
                <a:srgbClr val="041ABE"/>
              </a:solidFill>
            </a:endParaRPr>
          </a:p>
        </p:txBody>
      </p:sp>
      <p:grpSp>
        <p:nvGrpSpPr>
          <p:cNvPr id="10" name="9 Grupo"/>
          <p:cNvGrpSpPr/>
          <p:nvPr/>
        </p:nvGrpSpPr>
        <p:grpSpPr>
          <a:xfrm>
            <a:off x="2627784" y="3212976"/>
            <a:ext cx="5750974" cy="3168352"/>
            <a:chOff x="395536" y="908720"/>
            <a:chExt cx="5750974" cy="3168352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4335" b="7517"/>
            <a:stretch>
              <a:fillRect/>
            </a:stretch>
          </p:blipFill>
          <p:spPr bwMode="auto">
            <a:xfrm>
              <a:off x="395536" y="908720"/>
              <a:ext cx="5750974" cy="3168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8 Elipse"/>
            <p:cNvSpPr/>
            <p:nvPr/>
          </p:nvSpPr>
          <p:spPr>
            <a:xfrm>
              <a:off x="1763688" y="1412776"/>
              <a:ext cx="3024336" cy="2304256"/>
            </a:xfrm>
            <a:prstGeom prst="ellipse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 t="4237" b="6783"/>
          <a:stretch>
            <a:fillRect/>
          </a:stretch>
        </p:blipFill>
        <p:spPr bwMode="auto">
          <a:xfrm>
            <a:off x="323528" y="764704"/>
            <a:ext cx="4104456" cy="228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Elipse"/>
          <p:cNvSpPr/>
          <p:nvPr/>
        </p:nvSpPr>
        <p:spPr>
          <a:xfrm>
            <a:off x="467544" y="1916832"/>
            <a:ext cx="3744416" cy="1080120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Flecha curvada hacia arriba"/>
          <p:cNvSpPr/>
          <p:nvPr/>
        </p:nvSpPr>
        <p:spPr>
          <a:xfrm rot="13876364">
            <a:off x="3928445" y="3023722"/>
            <a:ext cx="576064" cy="288032"/>
          </a:xfrm>
          <a:prstGeom prst="curvedUpArrow">
            <a:avLst/>
          </a:prstGeom>
          <a:solidFill>
            <a:schemeClr val="tx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3" name="12 Flecha curvada hacia arriba"/>
          <p:cNvSpPr/>
          <p:nvPr/>
        </p:nvSpPr>
        <p:spPr>
          <a:xfrm rot="4215763">
            <a:off x="3220650" y="3316697"/>
            <a:ext cx="576064" cy="288032"/>
          </a:xfrm>
          <a:prstGeom prst="curvedUpArrow">
            <a:avLst/>
          </a:prstGeom>
          <a:solidFill>
            <a:schemeClr val="tx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5" name="14 Llamada de nube"/>
          <p:cNvSpPr/>
          <p:nvPr/>
        </p:nvSpPr>
        <p:spPr>
          <a:xfrm flipH="1">
            <a:off x="4716016" y="2348880"/>
            <a:ext cx="1368152" cy="504056"/>
          </a:xfrm>
          <a:prstGeom prst="cloudCallout">
            <a:avLst>
              <a:gd name="adj1" fmla="val 72996"/>
              <a:gd name="adj2" fmla="val 9858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 smtClean="0">
                <a:solidFill>
                  <a:schemeClr val="bg1"/>
                </a:solidFill>
              </a:rPr>
              <a:t>Menú  Suplementario</a:t>
            </a:r>
            <a:endParaRPr lang="es-ES" sz="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539552" y="260648"/>
            <a:ext cx="7992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dirty="0" smtClean="0"/>
              <a:t>Tipos de Menú </a:t>
            </a:r>
            <a:r>
              <a:rPr lang="es-ES" sz="2200" b="1" dirty="0" err="1" smtClean="0">
                <a:solidFill>
                  <a:srgbClr val="041ABE"/>
                </a:solidFill>
              </a:rPr>
              <a:t>Medium</a:t>
            </a:r>
            <a:endParaRPr lang="es-ES" sz="2200" b="1" dirty="0">
              <a:solidFill>
                <a:srgbClr val="041ABE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 t="3496" b="5598"/>
          <a:stretch>
            <a:fillRect/>
          </a:stretch>
        </p:blipFill>
        <p:spPr bwMode="auto">
          <a:xfrm>
            <a:off x="1187624" y="1052736"/>
            <a:ext cx="6590387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Elipse"/>
          <p:cNvSpPr/>
          <p:nvPr/>
        </p:nvSpPr>
        <p:spPr>
          <a:xfrm>
            <a:off x="5508104" y="3501008"/>
            <a:ext cx="1152128" cy="432048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6 Llamada de nube"/>
          <p:cNvSpPr/>
          <p:nvPr/>
        </p:nvSpPr>
        <p:spPr>
          <a:xfrm flipH="1">
            <a:off x="6588224" y="3933056"/>
            <a:ext cx="1224136" cy="504056"/>
          </a:xfrm>
          <a:prstGeom prst="cloudCallout">
            <a:avLst>
              <a:gd name="adj1" fmla="val 47860"/>
              <a:gd name="adj2" fmla="val -72183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smtClean="0">
                <a:solidFill>
                  <a:schemeClr val="bg1"/>
                </a:solidFill>
              </a:rPr>
              <a:t>Menú En línea</a:t>
            </a:r>
            <a:endParaRPr lang="es-E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93</Words>
  <Application>Microsoft Office PowerPoint</Application>
  <PresentationFormat>Presentación en pantalla (4:3)</PresentationFormat>
  <Paragraphs>32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aEsteban</dc:creator>
  <cp:lastModifiedBy>aEsteban</cp:lastModifiedBy>
  <cp:revision>42</cp:revision>
  <dcterms:created xsi:type="dcterms:W3CDTF">2017-11-14T01:14:27Z</dcterms:created>
  <dcterms:modified xsi:type="dcterms:W3CDTF">2017-11-14T12:38:06Z</dcterms:modified>
</cp:coreProperties>
</file>